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60" r:id="rId2"/>
    <p:sldId id="259" r:id="rId3"/>
    <p:sldId id="257" r:id="rId4"/>
    <p:sldId id="261" r:id="rId5"/>
    <p:sldId id="262" r:id="rId6"/>
    <p:sldId id="263" r:id="rId7"/>
    <p:sldId id="264" r:id="rId8"/>
    <p:sldId id="265" r:id="rId9"/>
    <p:sldId id="256" r:id="rId10"/>
    <p:sldId id="26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44B7"/>
    <a:srgbClr val="FF9E1D"/>
    <a:srgbClr val="D68B1C"/>
    <a:srgbClr val="D09622"/>
    <a:srgbClr val="CC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1386" y="-5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10B3148-CC38-4096-83BB-C4588C0EFB9E}" type="datetimeFigureOut">
              <a:rPr lang="en-US" smtClean="0"/>
              <a:pPr/>
              <a:t>11/13/2018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B9B7A9-3182-47EA-94F4-025CD4756BCB}"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41ADBD-50DA-47AF-A11F-CFD45E75DA29}" type="datetimeFigureOut">
              <a:rPr lang="en-US" smtClean="0"/>
              <a:pPr/>
              <a:t>11/13/2018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BADD2F-EA1A-4B23-9BF9-0627B518297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BADD2F-EA1A-4B23-9BF9-0627B518297C}"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8965" y="4497935"/>
            <a:ext cx="7772400" cy="859205"/>
          </a:xfrm>
          <a:effectLst>
            <a:outerShdw blurRad="50800" dist="38100" dir="2700000" algn="tl" rotWithShape="0">
              <a:prstClr val="black">
                <a:alpha val="40000"/>
              </a:prstClr>
            </a:outerShdw>
          </a:effectLst>
        </p:spPr>
        <p:txBody>
          <a:bodyPr>
            <a:normAutofit/>
          </a:bodyPr>
          <a:lstStyle>
            <a:lvl1pPr algn="l">
              <a:defRPr sz="3600">
                <a:solidFill>
                  <a:srgbClr val="FFC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48965" y="5261460"/>
            <a:ext cx="6400800" cy="835455"/>
          </a:xfrm>
        </p:spPr>
        <p:txBody>
          <a:bodyPr>
            <a:normAutofit/>
          </a:bodyPr>
          <a:lstStyle>
            <a:lvl1pPr marL="0" indent="0" algn="l">
              <a:buNone/>
              <a:defRPr sz="2800">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3F0FED9E-9125-40CF-A1E4-5E6C3643C0D3}" type="datetime1">
              <a:rPr lang="en-US" smtClean="0"/>
              <a:pPr/>
              <a:t>11/13/2018</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7CB49C-081E-4E89-92A3-02A965F92E54}" type="datetime1">
              <a:rPr lang="en-US" smtClean="0"/>
              <a:pPr/>
              <a:t>11/13/2018</a:t>
            </a:fld>
            <a:endParaRPr lang="en-US"/>
          </a:p>
        </p:txBody>
      </p:sp>
      <p:sp>
        <p:nvSpPr>
          <p:cNvPr id="6" name="Footer Placeholder 5"/>
          <p:cNvSpPr>
            <a:spLocks noGrp="1"/>
          </p:cNvSpPr>
          <p:nvPr>
            <p:ph type="ftr" sz="quarter" idx="11"/>
          </p:nvPr>
        </p:nvSpPr>
        <p:spPr/>
        <p:txBody>
          <a:bodyPr/>
          <a:lstStyle/>
          <a:p>
            <a:r>
              <a:rPr lang="en-US" smtClean="0"/>
              <a:t>1</a:t>
            </a:r>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631981-C0BC-4972-8B40-27DEA4044571}" type="datetime1">
              <a:rPr lang="en-US" smtClean="0"/>
              <a:pPr/>
              <a:t>11/13/2018</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CA29648-049B-4352-8A8D-C72A2430E5C9}" type="datetime1">
              <a:rPr lang="en-US" smtClean="0"/>
              <a:pPr/>
              <a:t>11/13/2018</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893609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91130"/>
            <a:ext cx="8229600" cy="1143000"/>
          </a:xfrm>
        </p:spPr>
        <p:txBody>
          <a:bodyPr>
            <a:normAutofit/>
          </a:bodyPr>
          <a:lstStyle>
            <a:lvl1pPr algn="l">
              <a:defRPr sz="3600">
                <a:solidFill>
                  <a:srgbClr val="FFC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512770"/>
            <a:ext cx="8229600" cy="3918803"/>
          </a:xfrm>
        </p:spPr>
        <p:txBody>
          <a:bodyPr/>
          <a:lstStyle>
            <a:lvl1pPr>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0F13D269-375A-475B-AE7F-12AF27A4B782}" type="datetime1">
              <a:rPr lang="en-US" smtClean="0"/>
              <a:pPr/>
              <a:t>11/13/2018</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664471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31544" y="374900"/>
            <a:ext cx="7016195" cy="1143000"/>
          </a:xfrm>
        </p:spPr>
        <p:txBody>
          <a:bodyPr>
            <a:normAutofit/>
          </a:bodyPr>
          <a:lstStyle>
            <a:lvl1pPr algn="l">
              <a:defRPr sz="3600">
                <a:solidFill>
                  <a:srgbClr val="FFC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31545" y="1544098"/>
            <a:ext cx="7016195" cy="4275740"/>
          </a:xfrm>
        </p:spPr>
        <p:txBody>
          <a:bodyPr/>
          <a:lstStyle>
            <a:lvl1pPr>
              <a:defRPr sz="2800">
                <a:solidFill>
                  <a:schemeClr val="tx1">
                    <a:lumMod val="95000"/>
                    <a:lumOff val="5000"/>
                  </a:schemeClr>
                </a:solidFill>
              </a:defRPr>
            </a:lvl1pPr>
            <a:lvl2pPr>
              <a:defRPr>
                <a:solidFill>
                  <a:schemeClr val="tx1">
                    <a:lumMod val="95000"/>
                    <a:lumOff val="5000"/>
                  </a:schemeClr>
                </a:solidFill>
              </a:defRPr>
            </a:lvl2pPr>
            <a:lvl3pPr>
              <a:defRPr>
                <a:solidFill>
                  <a:schemeClr val="tx1">
                    <a:lumMod val="95000"/>
                    <a:lumOff val="5000"/>
                  </a:schemeClr>
                </a:solidFill>
              </a:defRPr>
            </a:lvl3pPr>
            <a:lvl4pPr>
              <a:defRPr>
                <a:solidFill>
                  <a:schemeClr val="tx1">
                    <a:lumMod val="95000"/>
                    <a:lumOff val="5000"/>
                  </a:schemeClr>
                </a:solidFill>
              </a:defRPr>
            </a:lvl4pPr>
            <a:lvl5pPr>
              <a:defRPr>
                <a:solidFill>
                  <a:schemeClr val="tx1">
                    <a:lumMod val="95000"/>
                    <a:lumOff val="5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A4A2482-9C51-45A9-B1B6-02E9D2EDB854}" type="datetime1">
              <a:rPr lang="en-US" smtClean="0"/>
              <a:pPr/>
              <a:t>11/13/2018</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7E51BB5-D7B0-4438-92D4-EF8C541EBC4D}" type="datetime1">
              <a:rPr lang="en-US" smtClean="0"/>
              <a:pPr/>
              <a:t>11/13/2018</a:t>
            </a:fld>
            <a:endParaRPr lang="en-US"/>
          </a:p>
        </p:txBody>
      </p:sp>
      <p:sp>
        <p:nvSpPr>
          <p:cNvPr id="5" name="Footer Placeholder 4"/>
          <p:cNvSpPr>
            <a:spLocks noGrp="1"/>
          </p:cNvSpPr>
          <p:nvPr>
            <p:ph type="ftr" sz="quarter" idx="11"/>
          </p:nvPr>
        </p:nvSpPr>
        <p:spPr/>
        <p:txBody>
          <a:bodyPr/>
          <a:lstStyle/>
          <a:p>
            <a:r>
              <a:rPr lang="en-US" smtClean="0"/>
              <a:t>1</a:t>
            </a:r>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E18252-4F66-44B3-82BE-05E969F7DAD5}" type="datetime1">
              <a:rPr lang="en-US" smtClean="0"/>
              <a:pPr/>
              <a:t>11/13/2018</a:t>
            </a:fld>
            <a:endParaRPr lang="en-US"/>
          </a:p>
        </p:txBody>
      </p:sp>
      <p:sp>
        <p:nvSpPr>
          <p:cNvPr id="6" name="Footer Placeholder 5"/>
          <p:cNvSpPr>
            <a:spLocks noGrp="1"/>
          </p:cNvSpPr>
          <p:nvPr>
            <p:ph type="ftr" sz="quarter" idx="11"/>
          </p:nvPr>
        </p:nvSpPr>
        <p:spPr/>
        <p:txBody>
          <a:bodyPr/>
          <a:lstStyle/>
          <a:p>
            <a:r>
              <a:rPr lang="en-US" smtClean="0"/>
              <a:t>1</a:t>
            </a:r>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1217065"/>
            <a:ext cx="8229600" cy="1143000"/>
          </a:xfrm>
        </p:spPr>
        <p:txBody>
          <a:bodyPr>
            <a:normAutofit/>
          </a:bodyPr>
          <a:lstStyle>
            <a:lvl1pPr algn="l">
              <a:defRPr sz="3600">
                <a:solidFill>
                  <a:srgbClr val="FFC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2341022"/>
            <a:ext cx="4040188"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970885"/>
            <a:ext cx="4040188"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36790" y="2341022"/>
            <a:ext cx="4041775" cy="63976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36790" y="2970885"/>
            <a:ext cx="4041775" cy="3035058"/>
          </a:xfrm>
        </p:spPr>
        <p:txBody>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44E88D5A-B0FC-4A21-8E9E-C8BD46659A71}" type="datetime1">
              <a:rPr lang="en-US" smtClean="0"/>
              <a:pPr/>
              <a:t>11/13/2018</a:t>
            </a:fld>
            <a:endParaRPr lang="en-US"/>
          </a:p>
        </p:txBody>
      </p:sp>
      <p:sp>
        <p:nvSpPr>
          <p:cNvPr id="8" name="Footer Placeholder 7"/>
          <p:cNvSpPr>
            <a:spLocks noGrp="1"/>
          </p:cNvSpPr>
          <p:nvPr>
            <p:ph type="ftr" sz="quarter" idx="11"/>
          </p:nvPr>
        </p:nvSpPr>
        <p:spPr/>
        <p:txBody>
          <a:bodyPr/>
          <a:lstStyle/>
          <a:p>
            <a:r>
              <a:rPr lang="en-US" smtClean="0"/>
              <a:t>1</a:t>
            </a:r>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0F313C-8515-4901-B5BC-0DDE80322F07}" type="datetime1">
              <a:rPr lang="en-US" smtClean="0"/>
              <a:pPr/>
              <a:t>11/13/2018</a:t>
            </a:fld>
            <a:endParaRPr lang="en-US"/>
          </a:p>
        </p:txBody>
      </p:sp>
      <p:sp>
        <p:nvSpPr>
          <p:cNvPr id="4" name="Footer Placeholder 3"/>
          <p:cNvSpPr>
            <a:spLocks noGrp="1"/>
          </p:cNvSpPr>
          <p:nvPr>
            <p:ph type="ftr" sz="quarter" idx="11"/>
          </p:nvPr>
        </p:nvSpPr>
        <p:spPr/>
        <p:txBody>
          <a:bodyPr/>
          <a:lstStyle/>
          <a:p>
            <a:r>
              <a:rPr lang="en-US" smtClean="0"/>
              <a:t>1</a:t>
            </a:r>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E82B56-73B6-465F-AEE7-4503B9450AC3}" type="datetime1">
              <a:rPr lang="en-US" smtClean="0"/>
              <a:pPr/>
              <a:t>11/13/2018</a:t>
            </a:fld>
            <a:endParaRPr lang="en-US"/>
          </a:p>
        </p:txBody>
      </p:sp>
      <p:sp>
        <p:nvSpPr>
          <p:cNvPr id="3" name="Footer Placeholder 2"/>
          <p:cNvSpPr>
            <a:spLocks noGrp="1"/>
          </p:cNvSpPr>
          <p:nvPr>
            <p:ph type="ftr" sz="quarter" idx="11"/>
          </p:nvPr>
        </p:nvSpPr>
        <p:spPr/>
        <p:txBody>
          <a:bodyPr/>
          <a:lstStyle/>
          <a:p>
            <a:r>
              <a:rPr lang="en-US" smtClean="0"/>
              <a:t>1</a:t>
            </a:r>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667F42-BFBC-40DD-9017-13E82A59A723}" type="datetime1">
              <a:rPr lang="en-US" smtClean="0"/>
              <a:pPr/>
              <a:t>11/13/2018</a:t>
            </a:fld>
            <a:endParaRPr lang="en-US"/>
          </a:p>
        </p:txBody>
      </p:sp>
      <p:sp>
        <p:nvSpPr>
          <p:cNvPr id="6" name="Footer Placeholder 5"/>
          <p:cNvSpPr>
            <a:spLocks noGrp="1"/>
          </p:cNvSpPr>
          <p:nvPr>
            <p:ph type="ftr" sz="quarter" idx="11"/>
          </p:nvPr>
        </p:nvSpPr>
        <p:spPr/>
        <p:txBody>
          <a:bodyPr/>
          <a:lstStyle/>
          <a:p>
            <a:r>
              <a:rPr lang="en-US" smtClean="0"/>
              <a:t>1</a:t>
            </a:r>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F97073-FD7B-41D4-A60C-DEE0F86C0D01}" type="datetime1">
              <a:rPr lang="en-US" smtClean="0"/>
              <a:pPr/>
              <a:t>11/13/2018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1</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6.png"/><Relationship Id="rId7" Type="http://schemas.openxmlformats.org/officeDocument/2006/relationships/image" Target="../media/image24.png"/><Relationship Id="rId2" Type="http://schemas.openxmlformats.org/officeDocument/2006/relationships/image" Target="../media/image5.jpeg"/><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gif"/><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 Id="rId5" Type="http://schemas.openxmlformats.org/officeDocument/2006/relationships/image" Target="../media/image27.jpe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 name="Rectangle 597"/>
          <p:cNvSpPr/>
          <p:nvPr/>
        </p:nvSpPr>
        <p:spPr>
          <a:xfrm>
            <a:off x="2895600" y="5443716"/>
            <a:ext cx="6096000" cy="1261884"/>
          </a:xfrm>
          <a:prstGeom prst="rect">
            <a:avLst/>
          </a:prstGeom>
        </p:spPr>
        <p:txBody>
          <a:bodyPr wrap="square">
            <a:spAutoFit/>
          </a:bodyPr>
          <a:lstStyle/>
          <a:p>
            <a:pPr algn="r"/>
            <a:r>
              <a:rPr lang="en-US" b="1" dirty="0" smtClean="0">
                <a:solidFill>
                  <a:schemeClr val="bg1"/>
                </a:solidFill>
                <a:effectLst>
                  <a:outerShdw blurRad="38100" dist="38100" dir="2700000" algn="tl">
                    <a:srgbClr val="000000">
                      <a:alpha val="43137"/>
                    </a:srgbClr>
                  </a:outerShdw>
                </a:effectLst>
              </a:rPr>
              <a:t>THE INSTITUTE OF COST ACCOUNTANTS OF INDIA</a:t>
            </a:r>
          </a:p>
          <a:p>
            <a:pPr algn="r"/>
            <a:r>
              <a:rPr lang="en-US" sz="1000" dirty="0" smtClean="0">
                <a:solidFill>
                  <a:schemeClr val="bg1"/>
                </a:solidFill>
                <a:effectLst>
                  <a:outerShdw blurRad="38100" dist="38100" dir="2700000" algn="tl">
                    <a:srgbClr val="000000">
                      <a:alpha val="43137"/>
                    </a:srgbClr>
                  </a:outerShdw>
                </a:effectLst>
              </a:rPr>
              <a:t>(Statutory body under an Act of Parliament)</a:t>
            </a:r>
          </a:p>
          <a:p>
            <a:pPr algn="r"/>
            <a:r>
              <a:rPr lang="en-US" sz="1200" dirty="0" smtClean="0">
                <a:solidFill>
                  <a:schemeClr val="bg1"/>
                </a:solidFill>
                <a:effectLst>
                  <a:outerShdw blurRad="38100" dist="38100" dir="2700000" algn="tl">
                    <a:srgbClr val="000000">
                      <a:alpha val="43137"/>
                    </a:srgbClr>
                  </a:outerShdw>
                </a:effectLst>
              </a:rPr>
              <a:t>Headquarters: CMA </a:t>
            </a:r>
            <a:r>
              <a:rPr lang="en-US" sz="1200" dirty="0" err="1" smtClean="0">
                <a:solidFill>
                  <a:schemeClr val="bg1"/>
                </a:solidFill>
                <a:effectLst>
                  <a:outerShdw blurRad="38100" dist="38100" dir="2700000" algn="tl">
                    <a:srgbClr val="000000">
                      <a:alpha val="43137"/>
                    </a:srgbClr>
                  </a:outerShdw>
                </a:effectLst>
              </a:rPr>
              <a:t>Bhawan</a:t>
            </a:r>
            <a:r>
              <a:rPr lang="en-US" sz="1200" dirty="0" smtClean="0">
                <a:solidFill>
                  <a:schemeClr val="bg1"/>
                </a:solidFill>
                <a:effectLst>
                  <a:outerShdw blurRad="38100" dist="38100" dir="2700000" algn="tl">
                    <a:srgbClr val="000000">
                      <a:alpha val="43137"/>
                    </a:srgbClr>
                  </a:outerShdw>
                </a:effectLst>
              </a:rPr>
              <a:t>, 12,  </a:t>
            </a:r>
            <a:r>
              <a:rPr lang="en-US" sz="1200" dirty="0" err="1" smtClean="0">
                <a:solidFill>
                  <a:schemeClr val="bg1"/>
                </a:solidFill>
                <a:effectLst>
                  <a:outerShdw blurRad="38100" dist="38100" dir="2700000" algn="tl">
                    <a:srgbClr val="000000">
                      <a:alpha val="43137"/>
                    </a:srgbClr>
                  </a:outerShdw>
                </a:effectLst>
              </a:rPr>
              <a:t>Sudder</a:t>
            </a:r>
            <a:r>
              <a:rPr lang="en-US" sz="1200" dirty="0" smtClean="0">
                <a:solidFill>
                  <a:schemeClr val="bg1"/>
                </a:solidFill>
                <a:effectLst>
                  <a:outerShdw blurRad="38100" dist="38100" dir="2700000" algn="tl">
                    <a:srgbClr val="000000">
                      <a:alpha val="43137"/>
                    </a:srgbClr>
                  </a:outerShdw>
                </a:effectLst>
              </a:rPr>
              <a:t> Street, Kolkata - 700 016</a:t>
            </a:r>
          </a:p>
          <a:p>
            <a:pPr algn="r"/>
            <a:r>
              <a:rPr lang="en-US" sz="1200" dirty="0" smtClean="0">
                <a:solidFill>
                  <a:schemeClr val="bg1"/>
                </a:solidFill>
                <a:effectLst>
                  <a:outerShdw blurRad="38100" dist="38100" dir="2700000" algn="tl">
                    <a:srgbClr val="000000">
                      <a:alpha val="43137"/>
                    </a:srgbClr>
                  </a:outerShdw>
                </a:effectLst>
              </a:rPr>
              <a:t>Phone: +91-33-2252-1031/34/35/1602/1492/1619/7373/7143</a:t>
            </a:r>
          </a:p>
          <a:p>
            <a:pPr algn="r"/>
            <a:r>
              <a:rPr lang="en-US" sz="1200" dirty="0" smtClean="0">
                <a:solidFill>
                  <a:schemeClr val="bg1"/>
                </a:solidFill>
                <a:effectLst>
                  <a:outerShdw blurRad="38100" dist="38100" dir="2700000" algn="tl">
                    <a:srgbClr val="000000">
                      <a:alpha val="43137"/>
                    </a:srgbClr>
                  </a:outerShdw>
                </a:effectLst>
              </a:rPr>
              <a:t>Delhi office: CMA </a:t>
            </a:r>
            <a:r>
              <a:rPr lang="en-US" sz="1200" dirty="0" err="1" smtClean="0">
                <a:solidFill>
                  <a:schemeClr val="bg1"/>
                </a:solidFill>
                <a:effectLst>
                  <a:outerShdw blurRad="38100" dist="38100" dir="2700000" algn="tl">
                    <a:srgbClr val="000000">
                      <a:alpha val="43137"/>
                    </a:srgbClr>
                  </a:outerShdw>
                </a:effectLst>
              </a:rPr>
              <a:t>Bhawan</a:t>
            </a:r>
            <a:r>
              <a:rPr lang="en-US" sz="1200" dirty="0" smtClean="0">
                <a:solidFill>
                  <a:schemeClr val="bg1"/>
                </a:solidFill>
                <a:effectLst>
                  <a:outerShdw blurRad="38100" dist="38100" dir="2700000" algn="tl">
                    <a:srgbClr val="000000">
                      <a:alpha val="43137"/>
                    </a:srgbClr>
                  </a:outerShdw>
                </a:effectLst>
              </a:rPr>
              <a:t>, 3, Institutional Area, </a:t>
            </a:r>
            <a:r>
              <a:rPr lang="en-US" sz="1200" dirty="0" err="1" smtClean="0">
                <a:solidFill>
                  <a:schemeClr val="bg1"/>
                </a:solidFill>
                <a:effectLst>
                  <a:outerShdw blurRad="38100" dist="38100" dir="2700000" algn="tl">
                    <a:srgbClr val="000000">
                      <a:alpha val="43137"/>
                    </a:srgbClr>
                  </a:outerShdw>
                </a:effectLst>
              </a:rPr>
              <a:t>Lodhi</a:t>
            </a:r>
            <a:r>
              <a:rPr lang="en-US" sz="1200" dirty="0" smtClean="0">
                <a:solidFill>
                  <a:schemeClr val="bg1"/>
                </a:solidFill>
                <a:effectLst>
                  <a:outerShdw blurRad="38100" dist="38100" dir="2700000" algn="tl">
                    <a:srgbClr val="000000">
                      <a:alpha val="43137"/>
                    </a:srgbClr>
                  </a:outerShdw>
                </a:effectLst>
              </a:rPr>
              <a:t> Road, New Delhi - 110 003</a:t>
            </a:r>
          </a:p>
          <a:p>
            <a:pPr algn="r"/>
            <a:r>
              <a:rPr lang="en-US" sz="1200" dirty="0" smtClean="0">
                <a:solidFill>
                  <a:schemeClr val="bg1"/>
                </a:solidFill>
                <a:effectLst>
                  <a:outerShdw blurRad="38100" dist="38100" dir="2700000" algn="tl">
                    <a:srgbClr val="000000">
                      <a:alpha val="43137"/>
                    </a:srgbClr>
                  </a:outerShdw>
                </a:effectLst>
              </a:rPr>
              <a:t>Phone: +91-11-2462-2156/2157/2158</a:t>
            </a:r>
            <a:endParaRPr lang="en-US" sz="1200" dirty="0">
              <a:solidFill>
                <a:schemeClr val="bg1"/>
              </a:solidFill>
              <a:effectLst>
                <a:outerShdw blurRad="38100" dist="38100" dir="2700000" algn="tl">
                  <a:srgbClr val="000000">
                    <a:alpha val="43137"/>
                  </a:srgbClr>
                </a:outerShdw>
              </a:effectLst>
            </a:endParaRPr>
          </a:p>
        </p:txBody>
      </p:sp>
      <p:sp>
        <p:nvSpPr>
          <p:cNvPr id="599" name="Rectangle 598"/>
          <p:cNvSpPr/>
          <p:nvPr/>
        </p:nvSpPr>
        <p:spPr>
          <a:xfrm>
            <a:off x="8610600" y="6705600"/>
            <a:ext cx="533400" cy="152400"/>
          </a:xfrm>
          <a:prstGeom prst="rect">
            <a:avLst/>
          </a:prstGeom>
          <a:solidFill>
            <a:srgbClr val="1B44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sudips.ICMAI\Desktop\logo.jpg"/>
          <p:cNvPicPr>
            <a:picLocks noChangeAspect="1" noChangeArrowheads="1"/>
          </p:cNvPicPr>
          <p:nvPr/>
        </p:nvPicPr>
        <p:blipFill>
          <a:blip r:embed="rId3"/>
          <a:srcRect/>
          <a:stretch>
            <a:fillRect/>
          </a:stretch>
        </p:blipFill>
        <p:spPr bwMode="auto">
          <a:xfrm>
            <a:off x="228600" y="1244906"/>
            <a:ext cx="779463" cy="1269694"/>
          </a:xfrm>
          <a:prstGeom prst="rect">
            <a:avLst/>
          </a:prstGeom>
          <a:noFill/>
        </p:spPr>
      </p:pic>
      <p:pic>
        <p:nvPicPr>
          <p:cNvPr id="1027" name="Picture 3" descr="E:\Sudip Data\D drive\sumita madam\targate success\aim.png"/>
          <p:cNvPicPr>
            <a:picLocks noChangeAspect="1" noChangeArrowheads="1"/>
          </p:cNvPicPr>
          <p:nvPr/>
        </p:nvPicPr>
        <p:blipFill>
          <a:blip r:embed="rId4"/>
          <a:srcRect/>
          <a:stretch>
            <a:fillRect/>
          </a:stretch>
        </p:blipFill>
        <p:spPr bwMode="auto">
          <a:xfrm>
            <a:off x="6364288" y="3236599"/>
            <a:ext cx="2322512" cy="1945001"/>
          </a:xfrm>
          <a:prstGeom prst="rect">
            <a:avLst/>
          </a:prstGeom>
          <a:noFill/>
        </p:spPr>
      </p:pic>
      <p:sp>
        <p:nvSpPr>
          <p:cNvPr id="601" name="Rectangle 600"/>
          <p:cNvSpPr/>
          <p:nvPr/>
        </p:nvSpPr>
        <p:spPr>
          <a:xfrm rot="1477615">
            <a:off x="2923268" y="2392165"/>
            <a:ext cx="2097767" cy="574186"/>
          </a:xfrm>
          <a:prstGeom prst="rect">
            <a:avLst/>
          </a:prstGeom>
          <a:solidFill>
            <a:srgbClr val="00B050"/>
          </a:solidFill>
          <a:ln>
            <a:noFill/>
          </a:ln>
          <a:scene3d>
            <a:camera prst="isometricTopUp">
              <a:rot lat="21396755" lon="158190" rev="2153243"/>
            </a:camera>
            <a:lightRig rig="threePt" dir="t"/>
          </a:scene3d>
          <a:sp3d extrusionH="501650" prstMaterial="matte">
            <a:extrusionClr>
              <a:schemeClr val="accent1"/>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solidFill>
                  <a:schemeClr val="bg1"/>
                </a:solidFill>
                <a:effectLst>
                  <a:outerShdw blurRad="50800" dist="38100" dir="5400000" algn="t" rotWithShape="0">
                    <a:prstClr val="black">
                      <a:alpha val="40000"/>
                    </a:prstClr>
                  </a:outerShdw>
                </a:effectLst>
                <a:latin typeface="Impact" pitchFamily="34" charset="0"/>
              </a:rPr>
              <a:t> Your</a:t>
            </a:r>
            <a:endParaRPr lang="en-GB" sz="4000" dirty="0">
              <a:solidFill>
                <a:schemeClr val="bg1"/>
              </a:solidFill>
              <a:effectLst>
                <a:outerShdw blurRad="50800" dist="38100" dir="5400000" algn="t" rotWithShape="0">
                  <a:prstClr val="black">
                    <a:alpha val="40000"/>
                  </a:prstClr>
                </a:outerShdw>
              </a:effectLst>
              <a:latin typeface="Impact" pitchFamily="34" charset="0"/>
            </a:endParaRPr>
          </a:p>
        </p:txBody>
      </p:sp>
      <p:sp>
        <p:nvSpPr>
          <p:cNvPr id="602" name="Rectangle 601"/>
          <p:cNvSpPr/>
          <p:nvPr/>
        </p:nvSpPr>
        <p:spPr>
          <a:xfrm rot="2177596">
            <a:off x="2083204" y="1457368"/>
            <a:ext cx="3850091" cy="654354"/>
          </a:xfrm>
          <a:prstGeom prst="rect">
            <a:avLst/>
          </a:prstGeom>
          <a:solidFill>
            <a:srgbClr val="00B0F0"/>
          </a:solidFill>
          <a:ln>
            <a:noFill/>
          </a:ln>
          <a:scene3d>
            <a:camera prst="isometricTopUp">
              <a:rot lat="21396755" lon="158190" rev="2153243"/>
            </a:camera>
            <a:lightRig rig="threePt" dir="t"/>
          </a:scene3d>
          <a:sp3d extrusionH="501650" prstMaterial="matte">
            <a:extrusionClr>
              <a:schemeClr val="accent1"/>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dirty="0" smtClean="0">
                <a:solidFill>
                  <a:schemeClr val="bg1"/>
                </a:solidFill>
                <a:effectLst>
                  <a:outerShdw blurRad="50800" dist="38100" dir="5400000" algn="t" rotWithShape="0">
                    <a:prstClr val="black">
                      <a:alpha val="40000"/>
                    </a:prstClr>
                  </a:outerShdw>
                </a:effectLst>
                <a:latin typeface="Impact" pitchFamily="34" charset="0"/>
              </a:rPr>
              <a:t>Achieve</a:t>
            </a:r>
            <a:endParaRPr lang="en-GB" sz="4800" dirty="0">
              <a:solidFill>
                <a:schemeClr val="bg1"/>
              </a:solidFill>
              <a:effectLst>
                <a:outerShdw blurRad="50800" dist="38100" dir="5400000" algn="t" rotWithShape="0">
                  <a:prstClr val="black">
                    <a:alpha val="40000"/>
                  </a:prstClr>
                </a:outerShdw>
              </a:effectLst>
              <a:latin typeface="Impact" pitchFamily="34" charset="0"/>
            </a:endParaRPr>
          </a:p>
        </p:txBody>
      </p:sp>
      <p:pic>
        <p:nvPicPr>
          <p:cNvPr id="1028" name="Picture 4" descr="E:\Sudip Data\D drive\sumita madam\targate success\importance-of-goal-1-638.png"/>
          <p:cNvPicPr>
            <a:picLocks noChangeAspect="1" noChangeArrowheads="1"/>
          </p:cNvPicPr>
          <p:nvPr/>
        </p:nvPicPr>
        <p:blipFill>
          <a:blip r:embed="rId5"/>
          <a:srcRect l="12987" t="27671" r="9091" b="29092"/>
          <a:stretch>
            <a:fillRect/>
          </a:stretch>
        </p:blipFill>
        <p:spPr bwMode="auto">
          <a:xfrm>
            <a:off x="838200" y="2971800"/>
            <a:ext cx="4937760" cy="2057400"/>
          </a:xfrm>
          <a:prstGeom prst="rect">
            <a:avLst/>
          </a:prstGeom>
          <a:noFill/>
        </p:spPr>
      </p:pic>
      <p:sp>
        <p:nvSpPr>
          <p:cNvPr id="12" name="Footer Placeholder 11"/>
          <p:cNvSpPr>
            <a:spLocks noGrp="1"/>
          </p:cNvSpPr>
          <p:nvPr>
            <p:ph type="ftr" sz="quarter" idx="11"/>
          </p:nvPr>
        </p:nvSpPr>
        <p:spPr>
          <a:xfrm>
            <a:off x="3124200" y="6492875"/>
            <a:ext cx="2895600" cy="365125"/>
          </a:xfrm>
        </p:spPr>
        <p:txBody>
          <a:bodyPr/>
          <a:lstStyle/>
          <a:p>
            <a:r>
              <a:rPr lang="en-US" sz="1400" b="1" dirty="0" smtClean="0">
                <a:solidFill>
                  <a:srgbClr val="FF0000"/>
                </a:solidFill>
                <a:latin typeface="Adobe Gothic Std B" pitchFamily="34" charset="-128"/>
                <a:ea typeface="Adobe Gothic Std B" pitchFamily="34" charset="-128"/>
              </a:rPr>
              <a:t>(1)</a:t>
            </a:r>
            <a:endParaRPr lang="en-US" b="1" dirty="0">
              <a:solidFill>
                <a:srgbClr val="FF0000"/>
              </a:solidFill>
              <a:latin typeface="Adobe Gothic Std B" pitchFamily="34" charset="-128"/>
              <a:ea typeface="Adobe Gothic Std B" pitchFamily="34" charset="-128"/>
            </a:endParaRPr>
          </a:p>
        </p:txBody>
      </p:sp>
    </p:spTree>
  </p:cSld>
  <p:clrMapOvr>
    <a:masterClrMapping/>
  </p:clrMapOvr>
  <p:transition spd="slow" advTm="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5"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blinds(vertical)">
                                      <p:cBhvr>
                                        <p:cTn id="7" dur="5000"/>
                                        <p:tgtEl>
                                          <p:spTgt spid="1026"/>
                                        </p:tgtEl>
                                      </p:cBhvr>
                                    </p:animEffect>
                                  </p:childTnLst>
                                </p:cTn>
                              </p:par>
                            </p:childTnLst>
                          </p:cTn>
                        </p:par>
                        <p:par>
                          <p:cTn id="8" fill="hold">
                            <p:stCondLst>
                              <p:cond delay="5000"/>
                            </p:stCondLst>
                            <p:childTnLst>
                              <p:par>
                                <p:cTn id="9" presetID="7" presetClass="entr" presetSubtype="8" fill="hold" grpId="0" nodeType="afterEffect">
                                  <p:stCondLst>
                                    <p:cond delay="0"/>
                                  </p:stCondLst>
                                  <p:childTnLst>
                                    <p:set>
                                      <p:cBhvr>
                                        <p:cTn id="10" dur="1" fill="hold">
                                          <p:stCondLst>
                                            <p:cond delay="0"/>
                                          </p:stCondLst>
                                        </p:cTn>
                                        <p:tgtEl>
                                          <p:spTgt spid="602"/>
                                        </p:tgtEl>
                                        <p:attrNameLst>
                                          <p:attrName>style.visibility</p:attrName>
                                        </p:attrNameLst>
                                      </p:cBhvr>
                                      <p:to>
                                        <p:strVal val="visible"/>
                                      </p:to>
                                    </p:set>
                                    <p:anim calcmode="lin" valueType="num">
                                      <p:cBhvr additive="base">
                                        <p:cTn id="11" dur="5000" fill="hold"/>
                                        <p:tgtEl>
                                          <p:spTgt spid="602"/>
                                        </p:tgtEl>
                                        <p:attrNameLst>
                                          <p:attrName>ppt_x</p:attrName>
                                        </p:attrNameLst>
                                      </p:cBhvr>
                                      <p:tavLst>
                                        <p:tav tm="0">
                                          <p:val>
                                            <p:strVal val="0-#ppt_w/2"/>
                                          </p:val>
                                        </p:tav>
                                        <p:tav tm="100000">
                                          <p:val>
                                            <p:strVal val="#ppt_x"/>
                                          </p:val>
                                        </p:tav>
                                      </p:tavLst>
                                    </p:anim>
                                    <p:anim calcmode="lin" valueType="num">
                                      <p:cBhvr additive="base">
                                        <p:cTn id="12" dur="5000" fill="hold"/>
                                        <p:tgtEl>
                                          <p:spTgt spid="602"/>
                                        </p:tgtEl>
                                        <p:attrNameLst>
                                          <p:attrName>ppt_y</p:attrName>
                                        </p:attrNameLst>
                                      </p:cBhvr>
                                      <p:tavLst>
                                        <p:tav tm="0">
                                          <p:val>
                                            <p:strVal val="#ppt_y"/>
                                          </p:val>
                                        </p:tav>
                                        <p:tav tm="100000">
                                          <p:val>
                                            <p:strVal val="#ppt_y"/>
                                          </p:val>
                                        </p:tav>
                                      </p:tavLst>
                                    </p:anim>
                                  </p:childTnLst>
                                </p:cTn>
                              </p:par>
                            </p:childTnLst>
                          </p:cTn>
                        </p:par>
                        <p:par>
                          <p:cTn id="13" fill="hold">
                            <p:stCondLst>
                              <p:cond delay="10000"/>
                            </p:stCondLst>
                            <p:childTnLst>
                              <p:par>
                                <p:cTn id="14" presetID="7" presetClass="entr" presetSubtype="2" fill="hold" grpId="0" nodeType="afterEffect">
                                  <p:stCondLst>
                                    <p:cond delay="0"/>
                                  </p:stCondLst>
                                  <p:childTnLst>
                                    <p:set>
                                      <p:cBhvr>
                                        <p:cTn id="15" dur="1" fill="hold">
                                          <p:stCondLst>
                                            <p:cond delay="0"/>
                                          </p:stCondLst>
                                        </p:cTn>
                                        <p:tgtEl>
                                          <p:spTgt spid="601"/>
                                        </p:tgtEl>
                                        <p:attrNameLst>
                                          <p:attrName>style.visibility</p:attrName>
                                        </p:attrNameLst>
                                      </p:cBhvr>
                                      <p:to>
                                        <p:strVal val="visible"/>
                                      </p:to>
                                    </p:set>
                                    <p:anim calcmode="lin" valueType="num">
                                      <p:cBhvr additive="base">
                                        <p:cTn id="16" dur="5000" fill="hold"/>
                                        <p:tgtEl>
                                          <p:spTgt spid="601"/>
                                        </p:tgtEl>
                                        <p:attrNameLst>
                                          <p:attrName>ppt_x</p:attrName>
                                        </p:attrNameLst>
                                      </p:cBhvr>
                                      <p:tavLst>
                                        <p:tav tm="0">
                                          <p:val>
                                            <p:strVal val="1+#ppt_w/2"/>
                                          </p:val>
                                        </p:tav>
                                        <p:tav tm="100000">
                                          <p:val>
                                            <p:strVal val="#ppt_x"/>
                                          </p:val>
                                        </p:tav>
                                      </p:tavLst>
                                    </p:anim>
                                    <p:anim calcmode="lin" valueType="num">
                                      <p:cBhvr additive="base">
                                        <p:cTn id="17" dur="5000" fill="hold"/>
                                        <p:tgtEl>
                                          <p:spTgt spid="601"/>
                                        </p:tgtEl>
                                        <p:attrNameLst>
                                          <p:attrName>ppt_y</p:attrName>
                                        </p:attrNameLst>
                                      </p:cBhvr>
                                      <p:tavLst>
                                        <p:tav tm="0">
                                          <p:val>
                                            <p:strVal val="#ppt_y"/>
                                          </p:val>
                                        </p:tav>
                                        <p:tav tm="100000">
                                          <p:val>
                                            <p:strVal val="#ppt_y"/>
                                          </p:val>
                                        </p:tav>
                                      </p:tavLst>
                                    </p:anim>
                                  </p:childTnLst>
                                </p:cTn>
                              </p:par>
                            </p:childTnLst>
                          </p:cTn>
                        </p:par>
                        <p:par>
                          <p:cTn id="18" fill="hold">
                            <p:stCondLst>
                              <p:cond delay="15000"/>
                            </p:stCondLst>
                            <p:childTnLst>
                              <p:par>
                                <p:cTn id="19" presetID="2" presetClass="entr" presetSubtype="4" fill="hold" nodeType="afterEffect">
                                  <p:stCondLst>
                                    <p:cond delay="0"/>
                                  </p:stCondLst>
                                  <p:childTnLst>
                                    <p:set>
                                      <p:cBhvr>
                                        <p:cTn id="20" dur="1" fill="hold">
                                          <p:stCondLst>
                                            <p:cond delay="0"/>
                                          </p:stCondLst>
                                        </p:cTn>
                                        <p:tgtEl>
                                          <p:spTgt spid="1028"/>
                                        </p:tgtEl>
                                        <p:attrNameLst>
                                          <p:attrName>style.visibility</p:attrName>
                                        </p:attrNameLst>
                                      </p:cBhvr>
                                      <p:to>
                                        <p:strVal val="visible"/>
                                      </p:to>
                                    </p:set>
                                    <p:anim calcmode="lin" valueType="num">
                                      <p:cBhvr additive="base">
                                        <p:cTn id="21" dur="5000" fill="hold"/>
                                        <p:tgtEl>
                                          <p:spTgt spid="1028"/>
                                        </p:tgtEl>
                                        <p:attrNameLst>
                                          <p:attrName>ppt_x</p:attrName>
                                        </p:attrNameLst>
                                      </p:cBhvr>
                                      <p:tavLst>
                                        <p:tav tm="0">
                                          <p:val>
                                            <p:strVal val="#ppt_x"/>
                                          </p:val>
                                        </p:tav>
                                        <p:tav tm="100000">
                                          <p:val>
                                            <p:strVal val="#ppt_x"/>
                                          </p:val>
                                        </p:tav>
                                      </p:tavLst>
                                    </p:anim>
                                    <p:anim calcmode="lin" valueType="num">
                                      <p:cBhvr additive="base">
                                        <p:cTn id="22" dur="5000" fill="hold"/>
                                        <p:tgtEl>
                                          <p:spTgt spid="1028"/>
                                        </p:tgtEl>
                                        <p:attrNameLst>
                                          <p:attrName>ppt_y</p:attrName>
                                        </p:attrNameLst>
                                      </p:cBhvr>
                                      <p:tavLst>
                                        <p:tav tm="0">
                                          <p:val>
                                            <p:strVal val="1+#ppt_h/2"/>
                                          </p:val>
                                        </p:tav>
                                        <p:tav tm="100000">
                                          <p:val>
                                            <p:strVal val="#ppt_y"/>
                                          </p:val>
                                        </p:tav>
                                      </p:tavLst>
                                    </p:anim>
                                  </p:childTnLst>
                                </p:cTn>
                              </p:par>
                            </p:childTnLst>
                          </p:cTn>
                        </p:par>
                        <p:par>
                          <p:cTn id="23" fill="hold">
                            <p:stCondLst>
                              <p:cond delay="20000"/>
                            </p:stCondLst>
                            <p:childTnLst>
                              <p:par>
                                <p:cTn id="24" presetID="5" presetClass="entr" presetSubtype="5" fill="hold" nodeType="afterEffect">
                                  <p:stCondLst>
                                    <p:cond delay="0"/>
                                  </p:stCondLst>
                                  <p:childTnLst>
                                    <p:set>
                                      <p:cBhvr>
                                        <p:cTn id="25" dur="1" fill="hold">
                                          <p:stCondLst>
                                            <p:cond delay="0"/>
                                          </p:stCondLst>
                                        </p:cTn>
                                        <p:tgtEl>
                                          <p:spTgt spid="1027"/>
                                        </p:tgtEl>
                                        <p:attrNameLst>
                                          <p:attrName>style.visibility</p:attrName>
                                        </p:attrNameLst>
                                      </p:cBhvr>
                                      <p:to>
                                        <p:strVal val="visible"/>
                                      </p:to>
                                    </p:set>
                                    <p:animEffect transition="in" filter="checkerboard(down)">
                                      <p:cBhvr>
                                        <p:cTn id="26" dur="5000"/>
                                        <p:tgtEl>
                                          <p:spTgt spid="1027"/>
                                        </p:tgtEl>
                                      </p:cBhvr>
                                    </p:animEffect>
                                  </p:childTnLst>
                                </p:cTn>
                              </p:par>
                            </p:childTnLst>
                          </p:cTn>
                        </p:par>
                        <p:par>
                          <p:cTn id="27" fill="hold">
                            <p:stCondLst>
                              <p:cond delay="25000"/>
                            </p:stCondLst>
                            <p:childTnLst>
                              <p:par>
                                <p:cTn id="28" presetID="4" presetClass="entr" presetSubtype="32" fill="hold" grpId="0" nodeType="afterEffect">
                                  <p:stCondLst>
                                    <p:cond delay="0"/>
                                  </p:stCondLst>
                                  <p:childTnLst>
                                    <p:set>
                                      <p:cBhvr>
                                        <p:cTn id="29" dur="1" fill="hold">
                                          <p:stCondLst>
                                            <p:cond delay="0"/>
                                          </p:stCondLst>
                                        </p:cTn>
                                        <p:tgtEl>
                                          <p:spTgt spid="598"/>
                                        </p:tgtEl>
                                        <p:attrNameLst>
                                          <p:attrName>style.visibility</p:attrName>
                                        </p:attrNameLst>
                                      </p:cBhvr>
                                      <p:to>
                                        <p:strVal val="visible"/>
                                      </p:to>
                                    </p:set>
                                    <p:animEffect transition="in" filter="box(out)">
                                      <p:cBhvr>
                                        <p:cTn id="30" dur="5000"/>
                                        <p:tgtEl>
                                          <p:spTgt spid="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 grpId="0"/>
      <p:bldP spid="601" grpId="0" animBg="1"/>
      <p:bldP spid="60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rot="431032">
            <a:off x="2498684" y="3734555"/>
            <a:ext cx="3802386" cy="1137558"/>
            <a:chOff x="1030356" y="1600199"/>
            <a:chExt cx="2895600" cy="914401"/>
          </a:xfrm>
          <a:solidFill>
            <a:srgbClr val="00B0F0"/>
          </a:solidFill>
          <a:scene3d>
            <a:camera prst="isometricTopUp">
              <a:rot lat="21396755" lon="158190" rev="2153243"/>
            </a:camera>
            <a:lightRig rig="threePt" dir="t"/>
          </a:scene3d>
        </p:grpSpPr>
        <p:sp>
          <p:nvSpPr>
            <p:cNvPr id="5" name="Rectangle 4"/>
            <p:cNvSpPr/>
            <p:nvPr/>
          </p:nvSpPr>
          <p:spPr>
            <a:xfrm>
              <a:off x="1030356" y="1600200"/>
              <a:ext cx="914400" cy="914400"/>
            </a:xfrm>
            <a:prstGeom prst="rect">
              <a:avLst/>
            </a:prstGeom>
            <a:grpFill/>
            <a:ln>
              <a:noFill/>
            </a:ln>
            <a:sp3d extrusionH="501650" prstMaterial="matte">
              <a:extrusionClr>
                <a:schemeClr val="accent1"/>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chemeClr val="bg1"/>
                  </a:solidFill>
                  <a:effectLst>
                    <a:outerShdw blurRad="50800" dist="38100" dir="5400000" algn="t" rotWithShape="0">
                      <a:prstClr val="black">
                        <a:alpha val="40000"/>
                      </a:prstClr>
                    </a:outerShdw>
                  </a:effectLst>
                  <a:latin typeface="Impact" pitchFamily="34" charset="0"/>
                </a:rPr>
                <a:t>Y</a:t>
              </a:r>
              <a:endParaRPr lang="en-GB" sz="6600" dirty="0">
                <a:solidFill>
                  <a:schemeClr val="bg1"/>
                </a:solidFill>
                <a:effectLst>
                  <a:outerShdw blurRad="50800" dist="38100" dir="5400000" algn="t" rotWithShape="0">
                    <a:prstClr val="black">
                      <a:alpha val="40000"/>
                    </a:prstClr>
                  </a:outerShdw>
                </a:effectLst>
                <a:latin typeface="Impact" pitchFamily="34" charset="0"/>
              </a:endParaRPr>
            </a:p>
          </p:txBody>
        </p:sp>
        <p:sp>
          <p:nvSpPr>
            <p:cNvPr id="6" name="Rectangle 5"/>
            <p:cNvSpPr/>
            <p:nvPr/>
          </p:nvSpPr>
          <p:spPr>
            <a:xfrm>
              <a:off x="2020956" y="1600199"/>
              <a:ext cx="914400" cy="914400"/>
            </a:xfrm>
            <a:prstGeom prst="rect">
              <a:avLst/>
            </a:prstGeom>
            <a:grpFill/>
            <a:ln>
              <a:noFill/>
            </a:ln>
            <a:sp3d extrusionH="501650" prstMaterial="matte">
              <a:extrusionClr>
                <a:schemeClr val="accent1"/>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chemeClr val="bg1"/>
                  </a:solidFill>
                  <a:effectLst>
                    <a:outerShdw blurRad="50800" dist="38100" dir="5400000" algn="t" rotWithShape="0">
                      <a:prstClr val="black">
                        <a:alpha val="40000"/>
                      </a:prstClr>
                    </a:outerShdw>
                  </a:effectLst>
                  <a:latin typeface="Impact" pitchFamily="34" charset="0"/>
                </a:rPr>
                <a:t>O</a:t>
              </a:r>
              <a:endParaRPr lang="en-GB" sz="6600" dirty="0">
                <a:solidFill>
                  <a:schemeClr val="bg1"/>
                </a:solidFill>
                <a:effectLst>
                  <a:outerShdw blurRad="50800" dist="38100" dir="5400000" algn="t" rotWithShape="0">
                    <a:prstClr val="black">
                      <a:alpha val="40000"/>
                    </a:prstClr>
                  </a:outerShdw>
                </a:effectLst>
                <a:latin typeface="Impact" pitchFamily="34" charset="0"/>
              </a:endParaRPr>
            </a:p>
          </p:txBody>
        </p:sp>
        <p:sp>
          <p:nvSpPr>
            <p:cNvPr id="7" name="Rectangle 6"/>
            <p:cNvSpPr/>
            <p:nvPr/>
          </p:nvSpPr>
          <p:spPr>
            <a:xfrm>
              <a:off x="3011556" y="1600200"/>
              <a:ext cx="914400" cy="914400"/>
            </a:xfrm>
            <a:prstGeom prst="rect">
              <a:avLst/>
            </a:prstGeom>
            <a:grpFill/>
            <a:ln>
              <a:noFill/>
            </a:ln>
            <a:sp3d extrusionH="501650" prstMaterial="matte">
              <a:extrusionClr>
                <a:schemeClr val="accent1"/>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chemeClr val="bg1"/>
                  </a:solidFill>
                  <a:effectLst>
                    <a:outerShdw blurRad="50800" dist="38100" dir="5400000" algn="t" rotWithShape="0">
                      <a:prstClr val="black">
                        <a:alpha val="40000"/>
                      </a:prstClr>
                    </a:outerShdw>
                  </a:effectLst>
                  <a:latin typeface="Impact" pitchFamily="34" charset="0"/>
                </a:rPr>
                <a:t>U</a:t>
              </a:r>
              <a:endParaRPr lang="en-GB" sz="6600" dirty="0">
                <a:solidFill>
                  <a:schemeClr val="bg1"/>
                </a:solidFill>
                <a:effectLst>
                  <a:outerShdw blurRad="50800" dist="38100" dir="5400000" algn="t" rotWithShape="0">
                    <a:prstClr val="black">
                      <a:alpha val="40000"/>
                    </a:prstClr>
                  </a:outerShdw>
                </a:effectLst>
                <a:latin typeface="Impact" pitchFamily="34" charset="0"/>
              </a:endParaRPr>
            </a:p>
          </p:txBody>
        </p:sp>
      </p:grpSp>
      <p:sp>
        <p:nvSpPr>
          <p:cNvPr id="598" name="Rectangle 597"/>
          <p:cNvSpPr/>
          <p:nvPr/>
        </p:nvSpPr>
        <p:spPr>
          <a:xfrm>
            <a:off x="2895600" y="5443716"/>
            <a:ext cx="6096000" cy="1261884"/>
          </a:xfrm>
          <a:prstGeom prst="rect">
            <a:avLst/>
          </a:prstGeom>
        </p:spPr>
        <p:txBody>
          <a:bodyPr wrap="square">
            <a:spAutoFit/>
          </a:bodyPr>
          <a:lstStyle/>
          <a:p>
            <a:pPr algn="r"/>
            <a:r>
              <a:rPr lang="en-US" b="1" dirty="0" smtClean="0">
                <a:solidFill>
                  <a:schemeClr val="bg1"/>
                </a:solidFill>
                <a:effectLst>
                  <a:outerShdw blurRad="38100" dist="38100" dir="2700000" algn="tl">
                    <a:srgbClr val="000000">
                      <a:alpha val="43137"/>
                    </a:srgbClr>
                  </a:outerShdw>
                </a:effectLst>
              </a:rPr>
              <a:t>THE INSTITUTE OF COST ACCOUNTANTS OF INDIA</a:t>
            </a:r>
          </a:p>
          <a:p>
            <a:pPr algn="r"/>
            <a:r>
              <a:rPr lang="en-US" sz="1000" dirty="0" smtClean="0">
                <a:solidFill>
                  <a:schemeClr val="bg1"/>
                </a:solidFill>
                <a:effectLst>
                  <a:outerShdw blurRad="38100" dist="38100" dir="2700000" algn="tl">
                    <a:srgbClr val="000000">
                      <a:alpha val="43137"/>
                    </a:srgbClr>
                  </a:outerShdw>
                </a:effectLst>
              </a:rPr>
              <a:t>(Statutory body under an Act of Parliament)</a:t>
            </a:r>
          </a:p>
          <a:p>
            <a:pPr algn="r"/>
            <a:r>
              <a:rPr lang="en-US" sz="1200" dirty="0" smtClean="0">
                <a:solidFill>
                  <a:schemeClr val="bg1"/>
                </a:solidFill>
                <a:effectLst>
                  <a:outerShdw blurRad="38100" dist="38100" dir="2700000" algn="tl">
                    <a:srgbClr val="000000">
                      <a:alpha val="43137"/>
                    </a:srgbClr>
                  </a:outerShdw>
                </a:effectLst>
              </a:rPr>
              <a:t>Headquarters: CMA </a:t>
            </a:r>
            <a:r>
              <a:rPr lang="en-US" sz="1200" dirty="0" err="1" smtClean="0">
                <a:solidFill>
                  <a:schemeClr val="bg1"/>
                </a:solidFill>
                <a:effectLst>
                  <a:outerShdw blurRad="38100" dist="38100" dir="2700000" algn="tl">
                    <a:srgbClr val="000000">
                      <a:alpha val="43137"/>
                    </a:srgbClr>
                  </a:outerShdw>
                </a:effectLst>
              </a:rPr>
              <a:t>Bhawan</a:t>
            </a:r>
            <a:r>
              <a:rPr lang="en-US" sz="1200" dirty="0" smtClean="0">
                <a:solidFill>
                  <a:schemeClr val="bg1"/>
                </a:solidFill>
                <a:effectLst>
                  <a:outerShdw blurRad="38100" dist="38100" dir="2700000" algn="tl">
                    <a:srgbClr val="000000">
                      <a:alpha val="43137"/>
                    </a:srgbClr>
                  </a:outerShdw>
                </a:effectLst>
              </a:rPr>
              <a:t>, 12,  </a:t>
            </a:r>
            <a:r>
              <a:rPr lang="en-US" sz="1200" dirty="0" err="1" smtClean="0">
                <a:solidFill>
                  <a:schemeClr val="bg1"/>
                </a:solidFill>
                <a:effectLst>
                  <a:outerShdw blurRad="38100" dist="38100" dir="2700000" algn="tl">
                    <a:srgbClr val="000000">
                      <a:alpha val="43137"/>
                    </a:srgbClr>
                  </a:outerShdw>
                </a:effectLst>
              </a:rPr>
              <a:t>Sudder</a:t>
            </a:r>
            <a:r>
              <a:rPr lang="en-US" sz="1200" dirty="0" smtClean="0">
                <a:solidFill>
                  <a:schemeClr val="bg1"/>
                </a:solidFill>
                <a:effectLst>
                  <a:outerShdw blurRad="38100" dist="38100" dir="2700000" algn="tl">
                    <a:srgbClr val="000000">
                      <a:alpha val="43137"/>
                    </a:srgbClr>
                  </a:outerShdw>
                </a:effectLst>
              </a:rPr>
              <a:t> Street, Kolkata - 700 016</a:t>
            </a:r>
          </a:p>
          <a:p>
            <a:pPr algn="r"/>
            <a:r>
              <a:rPr lang="en-US" sz="1200" dirty="0" smtClean="0">
                <a:solidFill>
                  <a:schemeClr val="bg1"/>
                </a:solidFill>
                <a:effectLst>
                  <a:outerShdw blurRad="38100" dist="38100" dir="2700000" algn="tl">
                    <a:srgbClr val="000000">
                      <a:alpha val="43137"/>
                    </a:srgbClr>
                  </a:outerShdw>
                </a:effectLst>
              </a:rPr>
              <a:t>Phone: +91-33-2252-1031/34/35/1602/1492/1619/7373/7143</a:t>
            </a:r>
          </a:p>
          <a:p>
            <a:pPr algn="r"/>
            <a:r>
              <a:rPr lang="en-US" sz="1200" dirty="0" smtClean="0">
                <a:solidFill>
                  <a:schemeClr val="bg1"/>
                </a:solidFill>
                <a:effectLst>
                  <a:outerShdw blurRad="38100" dist="38100" dir="2700000" algn="tl">
                    <a:srgbClr val="000000">
                      <a:alpha val="43137"/>
                    </a:srgbClr>
                  </a:outerShdw>
                </a:effectLst>
              </a:rPr>
              <a:t>Delhi office: CMA </a:t>
            </a:r>
            <a:r>
              <a:rPr lang="en-US" sz="1200" dirty="0" err="1" smtClean="0">
                <a:solidFill>
                  <a:schemeClr val="bg1"/>
                </a:solidFill>
                <a:effectLst>
                  <a:outerShdw blurRad="38100" dist="38100" dir="2700000" algn="tl">
                    <a:srgbClr val="000000">
                      <a:alpha val="43137"/>
                    </a:srgbClr>
                  </a:outerShdw>
                </a:effectLst>
              </a:rPr>
              <a:t>Bhawan</a:t>
            </a:r>
            <a:r>
              <a:rPr lang="en-US" sz="1200" dirty="0" smtClean="0">
                <a:solidFill>
                  <a:schemeClr val="bg1"/>
                </a:solidFill>
                <a:effectLst>
                  <a:outerShdw blurRad="38100" dist="38100" dir="2700000" algn="tl">
                    <a:srgbClr val="000000">
                      <a:alpha val="43137"/>
                    </a:srgbClr>
                  </a:outerShdw>
                </a:effectLst>
              </a:rPr>
              <a:t>, 3, Institutional Area, </a:t>
            </a:r>
            <a:r>
              <a:rPr lang="en-US" sz="1200" dirty="0" err="1" smtClean="0">
                <a:solidFill>
                  <a:schemeClr val="bg1"/>
                </a:solidFill>
                <a:effectLst>
                  <a:outerShdw blurRad="38100" dist="38100" dir="2700000" algn="tl">
                    <a:srgbClr val="000000">
                      <a:alpha val="43137"/>
                    </a:srgbClr>
                  </a:outerShdw>
                </a:effectLst>
              </a:rPr>
              <a:t>Lodhi</a:t>
            </a:r>
            <a:r>
              <a:rPr lang="en-US" sz="1200" dirty="0" smtClean="0">
                <a:solidFill>
                  <a:schemeClr val="bg1"/>
                </a:solidFill>
                <a:effectLst>
                  <a:outerShdw blurRad="38100" dist="38100" dir="2700000" algn="tl">
                    <a:srgbClr val="000000">
                      <a:alpha val="43137"/>
                    </a:srgbClr>
                  </a:outerShdw>
                </a:effectLst>
              </a:rPr>
              <a:t> Road, New Delhi - 110 003</a:t>
            </a:r>
          </a:p>
          <a:p>
            <a:pPr algn="r"/>
            <a:r>
              <a:rPr lang="en-US" sz="1200" dirty="0" smtClean="0">
                <a:solidFill>
                  <a:schemeClr val="bg1"/>
                </a:solidFill>
                <a:effectLst>
                  <a:outerShdw blurRad="38100" dist="38100" dir="2700000" algn="tl">
                    <a:srgbClr val="000000">
                      <a:alpha val="43137"/>
                    </a:srgbClr>
                  </a:outerShdw>
                </a:effectLst>
              </a:rPr>
              <a:t>Phone: +91-11-2462-2156/2157/2158</a:t>
            </a:r>
            <a:endParaRPr lang="en-US" sz="1200" dirty="0">
              <a:solidFill>
                <a:schemeClr val="bg1"/>
              </a:solidFill>
              <a:effectLst>
                <a:outerShdw blurRad="38100" dist="38100" dir="2700000" algn="tl">
                  <a:srgbClr val="000000">
                    <a:alpha val="43137"/>
                  </a:srgbClr>
                </a:outerShdw>
              </a:effectLst>
            </a:endParaRPr>
          </a:p>
        </p:txBody>
      </p:sp>
      <p:sp>
        <p:nvSpPr>
          <p:cNvPr id="599" name="Rectangle 598"/>
          <p:cNvSpPr/>
          <p:nvPr/>
        </p:nvSpPr>
        <p:spPr>
          <a:xfrm>
            <a:off x="8610600" y="6705600"/>
            <a:ext cx="533400" cy="152400"/>
          </a:xfrm>
          <a:prstGeom prst="rect">
            <a:avLst/>
          </a:prstGeom>
          <a:solidFill>
            <a:srgbClr val="1B44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sudips.ICMAI\Desktop\logo.jpg"/>
          <p:cNvPicPr>
            <a:picLocks noChangeAspect="1" noChangeArrowheads="1"/>
          </p:cNvPicPr>
          <p:nvPr/>
        </p:nvPicPr>
        <p:blipFill>
          <a:blip r:embed="rId2"/>
          <a:srcRect/>
          <a:stretch>
            <a:fillRect/>
          </a:stretch>
        </p:blipFill>
        <p:spPr bwMode="auto">
          <a:xfrm>
            <a:off x="228600" y="1244906"/>
            <a:ext cx="779463" cy="1269694"/>
          </a:xfrm>
          <a:prstGeom prst="rect">
            <a:avLst/>
          </a:prstGeom>
          <a:noFill/>
        </p:spPr>
      </p:pic>
      <p:pic>
        <p:nvPicPr>
          <p:cNvPr id="1027" name="Picture 3" descr="E:\Sudip Data\D drive\sumita madam\targate success\aim.png"/>
          <p:cNvPicPr>
            <a:picLocks noChangeAspect="1" noChangeArrowheads="1"/>
          </p:cNvPicPr>
          <p:nvPr/>
        </p:nvPicPr>
        <p:blipFill>
          <a:blip r:embed="rId3"/>
          <a:srcRect/>
          <a:stretch>
            <a:fillRect/>
          </a:stretch>
        </p:blipFill>
        <p:spPr bwMode="auto">
          <a:xfrm>
            <a:off x="6629400" y="3485837"/>
            <a:ext cx="2322512" cy="1945001"/>
          </a:xfrm>
          <a:prstGeom prst="rect">
            <a:avLst/>
          </a:prstGeom>
          <a:noFill/>
        </p:spPr>
      </p:pic>
      <p:grpSp>
        <p:nvGrpSpPr>
          <p:cNvPr id="604" name="Group 603"/>
          <p:cNvGrpSpPr/>
          <p:nvPr/>
        </p:nvGrpSpPr>
        <p:grpSpPr>
          <a:xfrm>
            <a:off x="0" y="1524000"/>
            <a:ext cx="6814474" cy="2964380"/>
            <a:chOff x="36231" y="-255103"/>
            <a:chExt cx="6814474" cy="2964380"/>
          </a:xfrm>
        </p:grpSpPr>
        <p:grpSp>
          <p:nvGrpSpPr>
            <p:cNvPr id="453" name="Group 589"/>
            <p:cNvGrpSpPr/>
            <p:nvPr/>
          </p:nvGrpSpPr>
          <p:grpSpPr>
            <a:xfrm rot="431032">
              <a:off x="36231" y="1786312"/>
              <a:ext cx="5471756" cy="922965"/>
              <a:chOff x="1030356" y="1600199"/>
              <a:chExt cx="5867400" cy="914401"/>
            </a:xfrm>
            <a:solidFill>
              <a:srgbClr val="C00000"/>
            </a:solidFill>
            <a:scene3d>
              <a:camera prst="isometricTopUp">
                <a:rot lat="21396755" lon="158190" rev="2153243"/>
              </a:camera>
              <a:lightRig rig="threePt" dir="t"/>
            </a:scene3d>
          </p:grpSpPr>
          <p:sp>
            <p:nvSpPr>
              <p:cNvPr id="591" name="Rectangle 590"/>
              <p:cNvSpPr/>
              <p:nvPr/>
            </p:nvSpPr>
            <p:spPr>
              <a:xfrm>
                <a:off x="1030356" y="1600199"/>
                <a:ext cx="914400" cy="914400"/>
              </a:xfrm>
              <a:prstGeom prst="rect">
                <a:avLst/>
              </a:prstGeom>
              <a:grpFill/>
              <a:ln>
                <a:noFill/>
              </a:ln>
              <a:sp3d extrusionH="501650" prstMaterial="matte">
                <a:extrusionClr>
                  <a:schemeClr val="accent1"/>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chemeClr val="bg1"/>
                    </a:solidFill>
                    <a:effectLst>
                      <a:outerShdw blurRad="50800" dist="38100" dir="5400000" algn="t" rotWithShape="0">
                        <a:prstClr val="black">
                          <a:alpha val="40000"/>
                        </a:prstClr>
                      </a:outerShdw>
                    </a:effectLst>
                    <a:latin typeface="Impact" pitchFamily="34" charset="0"/>
                  </a:rPr>
                  <a:t>T</a:t>
                </a:r>
                <a:endParaRPr lang="en-GB" sz="6600" dirty="0">
                  <a:solidFill>
                    <a:schemeClr val="bg1"/>
                  </a:solidFill>
                  <a:effectLst>
                    <a:outerShdw blurRad="50800" dist="38100" dir="5400000" algn="t" rotWithShape="0">
                      <a:prstClr val="black">
                        <a:alpha val="40000"/>
                      </a:prstClr>
                    </a:outerShdw>
                  </a:effectLst>
                  <a:latin typeface="Impact" pitchFamily="34" charset="0"/>
                </a:endParaRPr>
              </a:p>
            </p:txBody>
          </p:sp>
          <p:sp>
            <p:nvSpPr>
              <p:cNvPr id="592" name="Rectangle 591"/>
              <p:cNvSpPr/>
              <p:nvPr/>
            </p:nvSpPr>
            <p:spPr>
              <a:xfrm>
                <a:off x="2020956" y="1600199"/>
                <a:ext cx="914400" cy="914400"/>
              </a:xfrm>
              <a:prstGeom prst="rect">
                <a:avLst/>
              </a:prstGeom>
              <a:grpFill/>
              <a:ln>
                <a:noFill/>
              </a:ln>
              <a:sp3d extrusionH="501650" prstMaterial="matte">
                <a:extrusionClr>
                  <a:schemeClr val="accent1"/>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chemeClr val="bg1"/>
                    </a:solidFill>
                    <a:effectLst>
                      <a:outerShdw blurRad="50800" dist="38100" dir="5400000" algn="t" rotWithShape="0">
                        <a:prstClr val="black">
                          <a:alpha val="40000"/>
                        </a:prstClr>
                      </a:outerShdw>
                    </a:effectLst>
                    <a:latin typeface="Impact" pitchFamily="34" charset="0"/>
                  </a:rPr>
                  <a:t>H</a:t>
                </a:r>
                <a:endParaRPr lang="en-GB" sz="6600" dirty="0">
                  <a:solidFill>
                    <a:schemeClr val="bg1"/>
                  </a:solidFill>
                  <a:effectLst>
                    <a:outerShdw blurRad="50800" dist="38100" dir="5400000" algn="t" rotWithShape="0">
                      <a:prstClr val="black">
                        <a:alpha val="40000"/>
                      </a:prstClr>
                    </a:outerShdw>
                  </a:effectLst>
                  <a:latin typeface="Impact" pitchFamily="34" charset="0"/>
                </a:endParaRPr>
              </a:p>
            </p:txBody>
          </p:sp>
          <p:sp>
            <p:nvSpPr>
              <p:cNvPr id="593" name="Rectangle 592"/>
              <p:cNvSpPr/>
              <p:nvPr/>
            </p:nvSpPr>
            <p:spPr>
              <a:xfrm>
                <a:off x="3011556" y="1600200"/>
                <a:ext cx="914400" cy="914400"/>
              </a:xfrm>
              <a:prstGeom prst="rect">
                <a:avLst/>
              </a:prstGeom>
              <a:grpFill/>
              <a:ln>
                <a:noFill/>
              </a:ln>
              <a:sp3d extrusionH="501650" prstMaterial="matte">
                <a:extrusionClr>
                  <a:schemeClr val="accent1"/>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chemeClr val="bg1"/>
                    </a:solidFill>
                    <a:effectLst>
                      <a:outerShdw blurRad="50800" dist="38100" dir="5400000" algn="t" rotWithShape="0">
                        <a:prstClr val="black">
                          <a:alpha val="40000"/>
                        </a:prstClr>
                      </a:outerShdw>
                    </a:effectLst>
                    <a:latin typeface="Impact" pitchFamily="34" charset="0"/>
                  </a:rPr>
                  <a:t>A</a:t>
                </a:r>
                <a:endParaRPr lang="en-GB" sz="6600" dirty="0">
                  <a:solidFill>
                    <a:schemeClr val="bg1"/>
                  </a:solidFill>
                  <a:effectLst>
                    <a:outerShdw blurRad="50800" dist="38100" dir="5400000" algn="t" rotWithShape="0">
                      <a:prstClr val="black">
                        <a:alpha val="40000"/>
                      </a:prstClr>
                    </a:outerShdw>
                  </a:effectLst>
                  <a:latin typeface="Impact" pitchFamily="34" charset="0"/>
                </a:endParaRPr>
              </a:p>
            </p:txBody>
          </p:sp>
          <p:sp>
            <p:nvSpPr>
              <p:cNvPr id="594" name="Rectangle 593"/>
              <p:cNvSpPr/>
              <p:nvPr/>
            </p:nvSpPr>
            <p:spPr>
              <a:xfrm>
                <a:off x="4002157" y="1600200"/>
                <a:ext cx="914400" cy="914400"/>
              </a:xfrm>
              <a:prstGeom prst="rect">
                <a:avLst/>
              </a:prstGeom>
              <a:grpFill/>
              <a:ln>
                <a:noFill/>
              </a:ln>
              <a:sp3d extrusionH="501650" prstMaterial="matte">
                <a:extrusionClr>
                  <a:schemeClr val="accent1"/>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chemeClr val="bg1"/>
                    </a:solidFill>
                    <a:effectLst>
                      <a:outerShdw blurRad="50800" dist="38100" dir="5400000" algn="t" rotWithShape="0">
                        <a:prstClr val="black">
                          <a:alpha val="40000"/>
                        </a:prstClr>
                      </a:outerShdw>
                    </a:effectLst>
                    <a:latin typeface="Impact" pitchFamily="34" charset="0"/>
                  </a:rPr>
                  <a:t>N</a:t>
                </a:r>
                <a:endParaRPr lang="en-GB" sz="6600" dirty="0">
                  <a:solidFill>
                    <a:schemeClr val="bg1"/>
                  </a:solidFill>
                  <a:effectLst>
                    <a:outerShdw blurRad="50800" dist="38100" dir="5400000" algn="t" rotWithShape="0">
                      <a:prstClr val="black">
                        <a:alpha val="40000"/>
                      </a:prstClr>
                    </a:outerShdw>
                  </a:effectLst>
                  <a:latin typeface="Impact" pitchFamily="34" charset="0"/>
                </a:endParaRPr>
              </a:p>
            </p:txBody>
          </p:sp>
          <p:sp>
            <p:nvSpPr>
              <p:cNvPr id="595" name="Rectangle 594"/>
              <p:cNvSpPr/>
              <p:nvPr/>
            </p:nvSpPr>
            <p:spPr>
              <a:xfrm>
                <a:off x="4992757" y="1600200"/>
                <a:ext cx="914400" cy="914400"/>
              </a:xfrm>
              <a:prstGeom prst="rect">
                <a:avLst/>
              </a:prstGeom>
              <a:grpFill/>
              <a:ln>
                <a:noFill/>
              </a:ln>
              <a:sp3d extrusionH="501650" prstMaterial="matte">
                <a:extrusionClr>
                  <a:schemeClr val="accent1"/>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a:solidFill>
                      <a:schemeClr val="bg1"/>
                    </a:solidFill>
                    <a:effectLst>
                      <a:outerShdw blurRad="50800" dist="38100" dir="5400000" algn="t" rotWithShape="0">
                        <a:prstClr val="black">
                          <a:alpha val="40000"/>
                        </a:prstClr>
                      </a:outerShdw>
                    </a:effectLst>
                    <a:latin typeface="Impact" pitchFamily="34" charset="0"/>
                  </a:rPr>
                  <a:t>K</a:t>
                </a:r>
              </a:p>
            </p:txBody>
          </p:sp>
          <p:sp>
            <p:nvSpPr>
              <p:cNvPr id="596" name="Rectangle 595"/>
              <p:cNvSpPr/>
              <p:nvPr/>
            </p:nvSpPr>
            <p:spPr>
              <a:xfrm>
                <a:off x="5983356" y="1600200"/>
                <a:ext cx="914400" cy="914400"/>
              </a:xfrm>
              <a:prstGeom prst="rect">
                <a:avLst/>
              </a:prstGeom>
              <a:grpFill/>
              <a:ln>
                <a:noFill/>
              </a:ln>
              <a:sp3d extrusionH="501650" prstMaterial="matte">
                <a:extrusionClr>
                  <a:schemeClr val="accent1"/>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chemeClr val="bg1"/>
                    </a:solidFill>
                    <a:effectLst>
                      <a:outerShdw blurRad="50800" dist="38100" dir="5400000" algn="t" rotWithShape="0">
                        <a:prstClr val="black">
                          <a:alpha val="40000"/>
                        </a:prstClr>
                      </a:outerShdw>
                    </a:effectLst>
                    <a:latin typeface="Impact" pitchFamily="34" charset="0"/>
                  </a:rPr>
                  <a:t>I</a:t>
                </a:r>
                <a:endParaRPr lang="en-GB" sz="6600" dirty="0">
                  <a:solidFill>
                    <a:schemeClr val="bg1"/>
                  </a:solidFill>
                  <a:effectLst>
                    <a:outerShdw blurRad="50800" dist="38100" dir="5400000" algn="t" rotWithShape="0">
                      <a:prstClr val="black">
                        <a:alpha val="40000"/>
                      </a:prstClr>
                    </a:outerShdw>
                  </a:effectLst>
                  <a:latin typeface="Impact" pitchFamily="34" charset="0"/>
                </a:endParaRPr>
              </a:p>
            </p:txBody>
          </p:sp>
        </p:grpSp>
        <p:sp>
          <p:nvSpPr>
            <p:cNvPr id="602" name="Rectangle 601"/>
            <p:cNvSpPr/>
            <p:nvPr/>
          </p:nvSpPr>
          <p:spPr>
            <a:xfrm rot="431032">
              <a:off x="5188895" y="202097"/>
              <a:ext cx="852741" cy="922964"/>
            </a:xfrm>
            <a:prstGeom prst="rect">
              <a:avLst/>
            </a:prstGeom>
            <a:solidFill>
              <a:srgbClr val="C00000"/>
            </a:solidFill>
            <a:ln>
              <a:noFill/>
            </a:ln>
            <a:scene3d>
              <a:camera prst="isometricTopUp">
                <a:rot lat="21396755" lon="158190" rev="2153243"/>
              </a:camera>
              <a:lightRig rig="threePt" dir="t"/>
            </a:scene3d>
            <a:sp3d extrusionH="501650" prstMaterial="matte">
              <a:extrusionClr>
                <a:schemeClr val="accent1"/>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chemeClr val="bg1"/>
                  </a:solidFill>
                  <a:effectLst>
                    <a:outerShdw blurRad="50800" dist="38100" dir="5400000" algn="t" rotWithShape="0">
                      <a:prstClr val="black">
                        <a:alpha val="40000"/>
                      </a:prstClr>
                    </a:outerShdw>
                  </a:effectLst>
                  <a:latin typeface="Impact" pitchFamily="34" charset="0"/>
                </a:rPr>
                <a:t>N</a:t>
              </a:r>
              <a:endParaRPr lang="en-GB" sz="6600" dirty="0">
                <a:solidFill>
                  <a:schemeClr val="bg1"/>
                </a:solidFill>
                <a:effectLst>
                  <a:outerShdw blurRad="50800" dist="38100" dir="5400000" algn="t" rotWithShape="0">
                    <a:prstClr val="black">
                      <a:alpha val="40000"/>
                    </a:prstClr>
                  </a:outerShdw>
                </a:effectLst>
                <a:latin typeface="Impact" pitchFamily="34" charset="0"/>
              </a:endParaRPr>
            </a:p>
          </p:txBody>
        </p:sp>
        <p:sp>
          <p:nvSpPr>
            <p:cNvPr id="603" name="Rectangle 602"/>
            <p:cNvSpPr/>
            <p:nvPr/>
          </p:nvSpPr>
          <p:spPr>
            <a:xfrm rot="431032">
              <a:off x="5997964" y="-255103"/>
              <a:ext cx="852741" cy="922964"/>
            </a:xfrm>
            <a:prstGeom prst="rect">
              <a:avLst/>
            </a:prstGeom>
            <a:solidFill>
              <a:srgbClr val="C00000"/>
            </a:solidFill>
            <a:ln>
              <a:noFill/>
            </a:ln>
            <a:scene3d>
              <a:camera prst="isometricTopUp">
                <a:rot lat="21396755" lon="158190" rev="2153243"/>
              </a:camera>
              <a:lightRig rig="threePt" dir="t"/>
            </a:scene3d>
            <a:sp3d extrusionH="501650" prstMaterial="matte">
              <a:extrusionClr>
                <a:schemeClr val="accent1"/>
              </a:extrusionClr>
              <a:contourClr>
                <a:srgbClr val="00B0F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600" dirty="0" smtClean="0">
                  <a:solidFill>
                    <a:schemeClr val="bg1"/>
                  </a:solidFill>
                  <a:effectLst>
                    <a:outerShdw blurRad="50800" dist="38100" dir="5400000" algn="t" rotWithShape="0">
                      <a:prstClr val="black">
                        <a:alpha val="40000"/>
                      </a:prstClr>
                    </a:outerShdw>
                  </a:effectLst>
                  <a:latin typeface="Impact" pitchFamily="34" charset="0"/>
                </a:rPr>
                <a:t>G</a:t>
              </a:r>
              <a:endParaRPr lang="en-GB" sz="6600" dirty="0">
                <a:solidFill>
                  <a:schemeClr val="bg1"/>
                </a:solidFill>
                <a:effectLst>
                  <a:outerShdw blurRad="50800" dist="38100" dir="5400000" algn="t" rotWithShape="0">
                    <a:prstClr val="black">
                      <a:alpha val="40000"/>
                    </a:prstClr>
                  </a:outerShdw>
                </a:effectLst>
                <a:latin typeface="Impact" pitchFamily="34" charset="0"/>
              </a:endParaRPr>
            </a:p>
          </p:txBody>
        </p:sp>
      </p:grpSp>
      <p:sp>
        <p:nvSpPr>
          <p:cNvPr id="23" name="Footer Placeholder 22"/>
          <p:cNvSpPr>
            <a:spLocks noGrp="1"/>
          </p:cNvSpPr>
          <p:nvPr>
            <p:ph type="ftr" sz="quarter" idx="11"/>
          </p:nvPr>
        </p:nvSpPr>
        <p:spPr>
          <a:xfrm>
            <a:off x="3124200" y="6492875"/>
            <a:ext cx="2895600" cy="365125"/>
          </a:xfrm>
        </p:spPr>
        <p:txBody>
          <a:bodyPr/>
          <a:lstStyle/>
          <a:p>
            <a:r>
              <a:rPr lang="en-US" b="1" dirty="0" smtClean="0">
                <a:solidFill>
                  <a:srgbClr val="FF0000"/>
                </a:solidFill>
                <a:latin typeface="Adobe Gothic Std B" pitchFamily="34" charset="-128"/>
                <a:ea typeface="Adobe Gothic Std B" pitchFamily="34" charset="-128"/>
              </a:rPr>
              <a:t>(10)</a:t>
            </a:r>
          </a:p>
        </p:txBody>
      </p:sp>
    </p:spTree>
  </p:cSld>
  <p:clrMapOvr>
    <a:masterClrMapping/>
  </p:clrMapOvr>
  <p:transition spd="slow" advTm="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3000"/>
                                        <p:tgtEl>
                                          <p:spTgt spid="1026"/>
                                        </p:tgtEl>
                                      </p:cBhvr>
                                    </p:animEffect>
                                  </p:childTnLst>
                                </p:cTn>
                              </p:par>
                            </p:childTnLst>
                          </p:cTn>
                        </p:par>
                        <p:par>
                          <p:cTn id="8" fill="hold">
                            <p:stCondLst>
                              <p:cond delay="3000"/>
                            </p:stCondLst>
                            <p:childTnLst>
                              <p:par>
                                <p:cTn id="9" presetID="4" presetClass="entr" presetSubtype="16" fill="hold" nodeType="afterEffect">
                                  <p:stCondLst>
                                    <p:cond delay="0"/>
                                  </p:stCondLst>
                                  <p:childTnLst>
                                    <p:set>
                                      <p:cBhvr>
                                        <p:cTn id="10" dur="1" fill="hold">
                                          <p:stCondLst>
                                            <p:cond delay="0"/>
                                          </p:stCondLst>
                                        </p:cTn>
                                        <p:tgtEl>
                                          <p:spTgt spid="604"/>
                                        </p:tgtEl>
                                        <p:attrNameLst>
                                          <p:attrName>style.visibility</p:attrName>
                                        </p:attrNameLst>
                                      </p:cBhvr>
                                      <p:to>
                                        <p:strVal val="visible"/>
                                      </p:to>
                                    </p:set>
                                    <p:animEffect transition="in" filter="box(in)">
                                      <p:cBhvr>
                                        <p:cTn id="11" dur="3000"/>
                                        <p:tgtEl>
                                          <p:spTgt spid="604"/>
                                        </p:tgtEl>
                                      </p:cBhvr>
                                    </p:animEffect>
                                  </p:childTnLst>
                                </p:cTn>
                              </p:par>
                            </p:childTnLst>
                          </p:cTn>
                        </p:par>
                        <p:par>
                          <p:cTn id="12" fill="hold">
                            <p:stCondLst>
                              <p:cond delay="6000"/>
                            </p:stCondLst>
                            <p:childTnLst>
                              <p:par>
                                <p:cTn id="13" presetID="8"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amond(in)">
                                      <p:cBhvr>
                                        <p:cTn id="15" dur="3000"/>
                                        <p:tgtEl>
                                          <p:spTgt spid="2"/>
                                        </p:tgtEl>
                                      </p:cBhvr>
                                    </p:animEffect>
                                  </p:childTnLst>
                                </p:cTn>
                              </p:par>
                            </p:childTnLst>
                          </p:cTn>
                        </p:par>
                        <p:par>
                          <p:cTn id="16" fill="hold">
                            <p:stCondLst>
                              <p:cond delay="9000"/>
                            </p:stCondLst>
                            <p:childTnLst>
                              <p:par>
                                <p:cTn id="17" presetID="2" presetClass="entr" presetSubtype="4" fill="hold" nodeType="after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3000" fill="hold"/>
                                        <p:tgtEl>
                                          <p:spTgt spid="1027"/>
                                        </p:tgtEl>
                                        <p:attrNameLst>
                                          <p:attrName>ppt_x</p:attrName>
                                        </p:attrNameLst>
                                      </p:cBhvr>
                                      <p:tavLst>
                                        <p:tav tm="0">
                                          <p:val>
                                            <p:strVal val="#ppt_x"/>
                                          </p:val>
                                        </p:tav>
                                        <p:tav tm="100000">
                                          <p:val>
                                            <p:strVal val="#ppt_x"/>
                                          </p:val>
                                        </p:tav>
                                      </p:tavLst>
                                    </p:anim>
                                    <p:anim calcmode="lin" valueType="num">
                                      <p:cBhvr additive="base">
                                        <p:cTn id="20" dur="3000" fill="hold"/>
                                        <p:tgtEl>
                                          <p:spTgt spid="1027"/>
                                        </p:tgtEl>
                                        <p:attrNameLst>
                                          <p:attrName>ppt_y</p:attrName>
                                        </p:attrNameLst>
                                      </p:cBhvr>
                                      <p:tavLst>
                                        <p:tav tm="0">
                                          <p:val>
                                            <p:strVal val="1+#ppt_h/2"/>
                                          </p:val>
                                        </p:tav>
                                        <p:tav tm="100000">
                                          <p:val>
                                            <p:strVal val="#ppt_y"/>
                                          </p:val>
                                        </p:tav>
                                      </p:tavLst>
                                    </p:anim>
                                  </p:childTnLst>
                                </p:cTn>
                              </p:par>
                            </p:childTnLst>
                          </p:cTn>
                        </p:par>
                        <p:par>
                          <p:cTn id="21" fill="hold">
                            <p:stCondLst>
                              <p:cond delay="12000"/>
                            </p:stCondLst>
                            <p:childTnLst>
                              <p:par>
                                <p:cTn id="22" presetID="3" presetClass="entr" presetSubtype="10" fill="hold" grpId="0" nodeType="afterEffect">
                                  <p:stCondLst>
                                    <p:cond delay="0"/>
                                  </p:stCondLst>
                                  <p:childTnLst>
                                    <p:set>
                                      <p:cBhvr>
                                        <p:cTn id="23" dur="1" fill="hold">
                                          <p:stCondLst>
                                            <p:cond delay="0"/>
                                          </p:stCondLst>
                                        </p:cTn>
                                        <p:tgtEl>
                                          <p:spTgt spid="598"/>
                                        </p:tgtEl>
                                        <p:attrNameLst>
                                          <p:attrName>style.visibility</p:attrName>
                                        </p:attrNameLst>
                                      </p:cBhvr>
                                      <p:to>
                                        <p:strVal val="visible"/>
                                      </p:to>
                                    </p:set>
                                    <p:animEffect transition="in" filter="blinds(horizontal)">
                                      <p:cBhvr>
                                        <p:cTn id="24" dur="3000"/>
                                        <p:tgtEl>
                                          <p:spTgt spid="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descr="C:\Users\sudips.ICMAI\Desktop\logo-1.png"/>
          <p:cNvPicPr>
            <a:picLocks noChangeAspect="1" noChangeArrowheads="1"/>
          </p:cNvPicPr>
          <p:nvPr/>
        </p:nvPicPr>
        <p:blipFill>
          <a:blip r:embed="rId3" cstate="print">
            <a:duotone>
              <a:schemeClr val="bg2">
                <a:shade val="45000"/>
                <a:satMod val="135000"/>
              </a:schemeClr>
              <a:prstClr val="white"/>
            </a:duotone>
            <a:lum contrast="-67000"/>
          </a:blip>
          <a:srcRect/>
          <a:stretch>
            <a:fillRect/>
          </a:stretch>
        </p:blipFill>
        <p:spPr bwMode="auto">
          <a:xfrm>
            <a:off x="2133600" y="272926"/>
            <a:ext cx="4876800" cy="6312149"/>
          </a:xfrm>
          <a:prstGeom prst="rect">
            <a:avLst/>
          </a:prstGeom>
          <a:noFill/>
          <a:effectLst>
            <a:outerShdw blurRad="50800" dist="50800" dir="5400000" sx="1000" sy="1000" algn="ctr" rotWithShape="0">
              <a:srgbClr val="000000">
                <a:alpha val="0"/>
              </a:srgbClr>
            </a:outerShdw>
          </a:effectLst>
        </p:spPr>
      </p:pic>
      <p:sp>
        <p:nvSpPr>
          <p:cNvPr id="4" name="Title 3"/>
          <p:cNvSpPr>
            <a:spLocks noGrp="1"/>
          </p:cNvSpPr>
          <p:nvPr>
            <p:ph type="title"/>
          </p:nvPr>
        </p:nvSpPr>
        <p:spPr>
          <a:xfrm>
            <a:off x="1600200" y="76200"/>
            <a:ext cx="7016195" cy="1143000"/>
          </a:xfrm>
        </p:spPr>
        <p:txBody>
          <a:bodyPr>
            <a:normAutofit fontScale="90000"/>
            <a:scene3d>
              <a:camera prst="orthographicFront"/>
              <a:lightRig rig="glow" dir="tl">
                <a:rot lat="0" lon="0" rev="5400000"/>
              </a:lightRig>
            </a:scene3d>
            <a:sp3d contourW="12700">
              <a:bevelT w="25400" h="25400"/>
              <a:contourClr>
                <a:schemeClr val="accent6">
                  <a:shade val="73000"/>
                </a:schemeClr>
              </a:contourClr>
            </a:sp3d>
          </a:bodyPr>
          <a:lstStyle/>
          <a:p>
            <a:pPr algn="ctr"/>
            <a:r>
              <a:rPr lang="en-IN"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lbertus Extra Bold" pitchFamily="34" charset="0"/>
              </a:rPr>
              <a:t>Guidance to the Student as a way to approach to the Examination:</a:t>
            </a:r>
            <a:endPar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Albertus Extra Bold" pitchFamily="34" charset="0"/>
            </a:endParaRPr>
          </a:p>
        </p:txBody>
      </p:sp>
      <p:sp>
        <p:nvSpPr>
          <p:cNvPr id="5" name="Content Placeholder 4"/>
          <p:cNvSpPr>
            <a:spLocks noGrp="1"/>
          </p:cNvSpPr>
          <p:nvPr>
            <p:ph idx="1"/>
          </p:nvPr>
        </p:nvSpPr>
        <p:spPr>
          <a:xfrm>
            <a:off x="1447800" y="1219200"/>
            <a:ext cx="5105400" cy="533400"/>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marL="514350" indent="-514350">
              <a:buAutoNum type="arabicPeriod"/>
            </a:pPr>
            <a:r>
              <a:rPr lang="en-US"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Pre- Examination Guidance:</a:t>
            </a:r>
          </a:p>
          <a:p>
            <a:pPr marL="514350" indent="-514350">
              <a:buNone/>
            </a:pPr>
            <a:endPar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TextBox 6"/>
          <p:cNvSpPr txBox="1"/>
          <p:nvPr/>
        </p:nvSpPr>
        <p:spPr>
          <a:xfrm>
            <a:off x="1447800" y="1905000"/>
            <a:ext cx="5105400" cy="4462760"/>
          </a:xfrm>
          <a:prstGeom prst="rect">
            <a:avLst/>
          </a:prstGeom>
          <a:noFill/>
        </p:spPr>
        <p:txBody>
          <a:bodyPr wrap="square" rtlCol="0">
            <a:spAutoFit/>
          </a:bodyPr>
          <a:lstStyle/>
          <a:p>
            <a:pPr marL="342900" lvl="0" indent="-342900" algn="just">
              <a:buFont typeface="+mj-lt"/>
              <a:buAutoNum type="alphaLcParenR"/>
            </a:pPr>
            <a:r>
              <a:rPr lang="en-IN" sz="2000" dirty="0" smtClean="0">
                <a:ln w="18415" cmpd="sng">
                  <a:solidFill>
                    <a:srgbClr val="FF0000"/>
                  </a:solidFill>
                  <a:prstDash val="solid"/>
                </a:ln>
                <a:solidFill>
                  <a:srgbClr val="FFFFFF"/>
                </a:solidFill>
                <a:effectLst>
                  <a:outerShdw blurRad="63500" dir="3600000" algn="tl" rotWithShape="0">
                    <a:srgbClr val="000000">
                      <a:alpha val="70000"/>
                    </a:srgbClr>
                  </a:outerShdw>
                </a:effectLst>
                <a:latin typeface="Adobe Heiti Std R" pitchFamily="34" charset="-128"/>
                <a:ea typeface="Adobe Heiti Std R" pitchFamily="34" charset="-128"/>
              </a:rPr>
              <a:t>Way to revise: </a:t>
            </a:r>
            <a:r>
              <a:rPr lang="en-IN" sz="20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Students are advised to revise the entire syllabus and to complete it before going to the bed. Understand rather than mugging up the concept.</a:t>
            </a:r>
          </a:p>
          <a:p>
            <a:pPr marL="342900" lvl="0" indent="-342900" algn="just"/>
            <a:endParaRPr lang="en-US" sz="20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endParaRPr>
          </a:p>
          <a:p>
            <a:pPr marL="342900" lvl="0" indent="-342900" algn="just"/>
            <a:r>
              <a:rPr lang="en-IN" sz="2000" dirty="0" smtClean="0">
                <a:ln w="18415" cmpd="sng">
                  <a:solidFill>
                    <a:srgbClr val="FF0000"/>
                  </a:solidFill>
                  <a:prstDash val="solid"/>
                </a:ln>
                <a:solidFill>
                  <a:srgbClr val="FFFFFF"/>
                </a:solidFill>
                <a:effectLst>
                  <a:outerShdw blurRad="63500" dir="3600000" algn="tl" rotWithShape="0">
                    <a:srgbClr val="000000">
                      <a:alpha val="70000"/>
                    </a:srgbClr>
                  </a:outerShdw>
                </a:effectLst>
                <a:latin typeface="Adobe Heiti Std R" pitchFamily="34" charset="-128"/>
                <a:ea typeface="Adobe Heiti Std R" pitchFamily="34" charset="-128"/>
              </a:rPr>
              <a:t>b) Stress: </a:t>
            </a:r>
            <a:r>
              <a:rPr lang="en-IN" sz="20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During revision </a:t>
            </a:r>
            <a:r>
              <a:rPr lang="en-IN" sz="2400" dirty="0" smtClean="0">
                <a:solidFill>
                  <a:srgbClr val="FFFF00"/>
                </a:solidFill>
                <a:effectLst>
                  <a:outerShdw blurRad="38100" dist="38100" dir="2700000" algn="tl">
                    <a:srgbClr val="000000">
                      <a:alpha val="43137"/>
                    </a:srgbClr>
                  </a:outerShdw>
                </a:effectLst>
                <a:latin typeface="Adobe Garamond Pro Bold" pitchFamily="18" charset="0"/>
                <a:ea typeface="Adobe Heiti Std R" pitchFamily="34" charset="-128"/>
              </a:rPr>
              <a:t>don’t</a:t>
            </a:r>
            <a:r>
              <a:rPr lang="en-IN" sz="2000" dirty="0" smtClean="0">
                <a:solidFill>
                  <a:srgbClr val="FFFF00"/>
                </a:solidFill>
                <a:effectLst>
                  <a:outerShdw blurRad="38100" dist="38100" dir="2700000" algn="tl">
                    <a:srgbClr val="000000">
                      <a:alpha val="43137"/>
                    </a:srgbClr>
                  </a:outerShdw>
                </a:effectLst>
                <a:latin typeface="Adobe Garamond Pro Bold" pitchFamily="18" charset="0"/>
                <a:ea typeface="Adobe Heiti Std R" pitchFamily="34" charset="-128"/>
              </a:rPr>
              <a:t> </a:t>
            </a:r>
            <a:r>
              <a:rPr lang="en-IN" sz="20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be panic just make your plan to revise the entire syllabus and follow them diligently.</a:t>
            </a:r>
          </a:p>
          <a:p>
            <a:pPr marL="342900" lvl="0" indent="-342900" algn="just"/>
            <a:endParaRPr lang="en-US" sz="20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endParaRPr>
          </a:p>
          <a:p>
            <a:pPr marL="342900" lvl="0" indent="-342900" algn="just"/>
            <a:r>
              <a:rPr lang="en-IN" sz="2000" dirty="0" smtClean="0">
                <a:ln w="18415" cmpd="sng">
                  <a:solidFill>
                    <a:srgbClr val="FF0000"/>
                  </a:solidFill>
                  <a:prstDash val="solid"/>
                </a:ln>
                <a:solidFill>
                  <a:srgbClr val="FFFFFF"/>
                </a:solidFill>
                <a:effectLst>
                  <a:outerShdw blurRad="63500" dir="3600000" algn="tl" rotWithShape="0">
                    <a:srgbClr val="000000">
                      <a:alpha val="70000"/>
                    </a:srgbClr>
                  </a:outerShdw>
                </a:effectLst>
                <a:latin typeface="Adobe Heiti Std R" pitchFamily="34" charset="-128"/>
                <a:ea typeface="Adobe Heiti Std R" pitchFamily="34" charset="-128"/>
              </a:rPr>
              <a:t>c) Health is Wealth: </a:t>
            </a:r>
            <a:r>
              <a:rPr lang="en-IN" sz="20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Students are advised to be healthy so need to have proper diet during the examination. </a:t>
            </a:r>
            <a:endParaRPr lang="en-US" sz="20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endParaRPr>
          </a:p>
          <a:p>
            <a:pPr algn="just"/>
            <a:endParaRPr lang="en-US" sz="2000" dirty="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endParaRPr>
          </a:p>
        </p:txBody>
      </p:sp>
      <p:pic>
        <p:nvPicPr>
          <p:cNvPr id="2051" name="Picture 3" descr="E:\Sudip Data\D drive\sumita madam\targate success\easterrevision_ala_2526259k.jpg"/>
          <p:cNvPicPr>
            <a:picLocks noChangeAspect="1" noChangeArrowheads="1"/>
          </p:cNvPicPr>
          <p:nvPr/>
        </p:nvPicPr>
        <p:blipFill>
          <a:blip r:embed="rId4" cstate="print"/>
          <a:srcRect/>
          <a:stretch>
            <a:fillRect/>
          </a:stretch>
        </p:blipFill>
        <p:spPr bwMode="auto">
          <a:xfrm>
            <a:off x="6934200" y="2038350"/>
            <a:ext cx="1616193" cy="1009650"/>
          </a:xfrm>
          <a:prstGeom prst="rect">
            <a:avLst/>
          </a:prstGeom>
          <a:noFill/>
        </p:spPr>
      </p:pic>
      <p:pic>
        <p:nvPicPr>
          <p:cNvPr id="2052" name="Picture 4" descr="E:\Sudip Data\D drive\sumita madam\targate success\0children-exam.jpg"/>
          <p:cNvPicPr>
            <a:picLocks noChangeAspect="1" noChangeArrowheads="1"/>
          </p:cNvPicPr>
          <p:nvPr/>
        </p:nvPicPr>
        <p:blipFill>
          <a:blip r:embed="rId5"/>
          <a:srcRect/>
          <a:stretch>
            <a:fillRect/>
          </a:stretch>
        </p:blipFill>
        <p:spPr bwMode="auto">
          <a:xfrm>
            <a:off x="6934200" y="3663419"/>
            <a:ext cx="1643626" cy="990600"/>
          </a:xfrm>
          <a:prstGeom prst="rect">
            <a:avLst/>
          </a:prstGeom>
          <a:noFill/>
        </p:spPr>
      </p:pic>
      <p:pic>
        <p:nvPicPr>
          <p:cNvPr id="2053" name="Picture 5" descr="E:\Sudip Data\D drive\sumita madam\targate success\PF_1_EatWellGood-1024x420.jpg"/>
          <p:cNvPicPr>
            <a:picLocks noChangeAspect="1" noChangeArrowheads="1"/>
          </p:cNvPicPr>
          <p:nvPr/>
        </p:nvPicPr>
        <p:blipFill>
          <a:blip r:embed="rId6" cstate="print"/>
          <a:srcRect/>
          <a:stretch>
            <a:fillRect/>
          </a:stretch>
        </p:blipFill>
        <p:spPr bwMode="auto">
          <a:xfrm>
            <a:off x="6934200" y="5111219"/>
            <a:ext cx="1563624" cy="1137181"/>
          </a:xfrm>
          <a:prstGeom prst="rect">
            <a:avLst/>
          </a:prstGeom>
          <a:noFill/>
        </p:spPr>
      </p:pic>
      <p:sp>
        <p:nvSpPr>
          <p:cNvPr id="9" name="Rectangle 8"/>
          <p:cNvSpPr/>
          <p:nvPr/>
        </p:nvSpPr>
        <p:spPr>
          <a:xfrm>
            <a:off x="8610600" y="6705600"/>
            <a:ext cx="533400" cy="152400"/>
          </a:xfrm>
          <a:prstGeom prst="rect">
            <a:avLst/>
          </a:prstGeom>
          <a:solidFill>
            <a:srgbClr val="1B44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12"/>
          <p:cNvSpPr>
            <a:spLocks noGrp="1"/>
          </p:cNvSpPr>
          <p:nvPr>
            <p:ph type="ftr" sz="quarter" idx="11"/>
          </p:nvPr>
        </p:nvSpPr>
        <p:spPr/>
        <p:txBody>
          <a:bodyPr/>
          <a:lstStyle/>
          <a:p>
            <a:r>
              <a:rPr lang="en-US" b="1" dirty="0" smtClean="0">
                <a:solidFill>
                  <a:srgbClr val="FF0000"/>
                </a:solidFill>
                <a:latin typeface="Adobe Gothic Std B" pitchFamily="34" charset="-128"/>
                <a:ea typeface="Adobe Gothic Std B" pitchFamily="34" charset="-128"/>
              </a:rPr>
              <a:t>(2)</a:t>
            </a:r>
          </a:p>
        </p:txBody>
      </p:sp>
      <p:sp>
        <p:nvSpPr>
          <p:cNvPr id="11" name="Footer Placeholder 12"/>
          <p:cNvSpPr txBox="1">
            <a:spLocks/>
          </p:cNvSpPr>
          <p:nvPr/>
        </p:nvSpPr>
        <p:spPr>
          <a:xfrm>
            <a:off x="3276600" y="6508750"/>
            <a:ext cx="2895600" cy="365125"/>
          </a:xfrm>
          <a:prstGeom prst="rect">
            <a:avLst/>
          </a:prstGeom>
        </p:spPr>
        <p:txBody>
          <a:bodyPr vert="horz"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rgbClr val="FF0000"/>
              </a:solidFill>
              <a:effectLst/>
              <a:uLnTx/>
              <a:uFillTx/>
              <a:latin typeface="Adobe Gothic Std B" pitchFamily="34" charset="-128"/>
              <a:ea typeface="Adobe Gothic Std B" pitchFamily="34" charset="-128"/>
              <a:cs typeface="+mn-cs"/>
            </a:endParaRPr>
          </a:p>
        </p:txBody>
      </p:sp>
    </p:spTree>
    <p:extLst>
      <p:ext uri="{BB962C8B-B14F-4D97-AF65-F5344CB8AC3E}">
        <p14:creationId xmlns="" xmlns:p14="http://schemas.microsoft.com/office/powerpoint/2010/main" val="1101633878"/>
      </p:ext>
    </p:extLst>
  </p:cSld>
  <p:clrMapOvr>
    <a:masterClrMapping/>
  </p:clrMapOvr>
  <p:transition spd="slow" advTm="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0" fill="hold"/>
                                        <p:tgtEl>
                                          <p:spTgt spid="2050"/>
                                        </p:tgtEl>
                                        <p:attrNameLst>
                                          <p:attrName>ppt_x</p:attrName>
                                        </p:attrNameLst>
                                      </p:cBhvr>
                                      <p:tavLst>
                                        <p:tav tm="0">
                                          <p:val>
                                            <p:strVal val="#ppt_x"/>
                                          </p:val>
                                        </p:tav>
                                        <p:tav tm="100000">
                                          <p:val>
                                            <p:strVal val="#ppt_x"/>
                                          </p:val>
                                        </p:tav>
                                      </p:tavLst>
                                    </p:anim>
                                    <p:anim calcmode="lin" valueType="num">
                                      <p:cBhvr additive="base">
                                        <p:cTn id="8" dur="50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14" presetClass="entr" presetSubtype="1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3000"/>
                                        <p:tgtEl>
                                          <p:spTgt spid="4"/>
                                        </p:tgtEl>
                                      </p:cBhvr>
                                    </p:animEffect>
                                  </p:childTnLst>
                                </p:cTn>
                              </p:par>
                            </p:childTnLst>
                          </p:cTn>
                        </p:par>
                        <p:par>
                          <p:cTn id="13" fill="hold">
                            <p:stCondLst>
                              <p:cond delay="8000"/>
                            </p:stCondLst>
                            <p:childTnLst>
                              <p:par>
                                <p:cTn id="14" presetID="3" presetClass="entr" presetSubtype="10" fill="hold" grpId="0" nodeType="afterEffect">
                                  <p:stCondLst>
                                    <p:cond delay="0"/>
                                  </p:stCondLst>
                                  <p:childTnLst>
                                    <p:set>
                                      <p:cBhvr>
                                        <p:cTn id="15" dur="1" fill="hold">
                                          <p:stCondLst>
                                            <p:cond delay="0"/>
                                          </p:stCondLst>
                                        </p:cTn>
                                        <p:tgtEl>
                                          <p:spTgt spid="5">
                                            <p:txEl>
                                              <p:pRg st="0" end="0"/>
                                            </p:txEl>
                                          </p:spTgt>
                                        </p:tgtEl>
                                        <p:attrNameLst>
                                          <p:attrName>style.visibility</p:attrName>
                                        </p:attrNameLst>
                                      </p:cBhvr>
                                      <p:to>
                                        <p:strVal val="visible"/>
                                      </p:to>
                                    </p:set>
                                    <p:animEffect transition="in" filter="blinds(horizontal)">
                                      <p:cBhvr>
                                        <p:cTn id="16" dur="3000"/>
                                        <p:tgtEl>
                                          <p:spTgt spid="5">
                                            <p:txEl>
                                              <p:pRg st="0" end="0"/>
                                            </p:txEl>
                                          </p:spTgt>
                                        </p:tgtEl>
                                      </p:cBhvr>
                                    </p:animEffect>
                                  </p:childTnLst>
                                </p:cTn>
                              </p:par>
                            </p:childTnLst>
                          </p:cTn>
                        </p:par>
                        <p:par>
                          <p:cTn id="17" fill="hold">
                            <p:stCondLst>
                              <p:cond delay="11000"/>
                            </p:stCondLst>
                            <p:childTnLst>
                              <p:par>
                                <p:cTn id="18" presetID="7" presetClass="entr" presetSubtype="4"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0" fill="hold"/>
                                        <p:tgtEl>
                                          <p:spTgt spid="7"/>
                                        </p:tgtEl>
                                        <p:attrNameLst>
                                          <p:attrName>ppt_x</p:attrName>
                                        </p:attrNameLst>
                                      </p:cBhvr>
                                      <p:tavLst>
                                        <p:tav tm="0">
                                          <p:val>
                                            <p:strVal val="#ppt_x"/>
                                          </p:val>
                                        </p:tav>
                                        <p:tav tm="100000">
                                          <p:val>
                                            <p:strVal val="#ppt_x"/>
                                          </p:val>
                                        </p:tav>
                                      </p:tavLst>
                                    </p:anim>
                                    <p:anim calcmode="lin" valueType="num">
                                      <p:cBhvr additive="base">
                                        <p:cTn id="21" dur="5000" fill="hold"/>
                                        <p:tgtEl>
                                          <p:spTgt spid="7"/>
                                        </p:tgtEl>
                                        <p:attrNameLst>
                                          <p:attrName>ppt_y</p:attrName>
                                        </p:attrNameLst>
                                      </p:cBhvr>
                                      <p:tavLst>
                                        <p:tav tm="0">
                                          <p:val>
                                            <p:strVal val="1+#ppt_h/2"/>
                                          </p:val>
                                        </p:tav>
                                        <p:tav tm="100000">
                                          <p:val>
                                            <p:strVal val="#ppt_y"/>
                                          </p:val>
                                        </p:tav>
                                      </p:tavLst>
                                    </p:anim>
                                  </p:childTnLst>
                                </p:cTn>
                              </p:par>
                            </p:childTnLst>
                          </p:cTn>
                        </p:par>
                        <p:par>
                          <p:cTn id="22" fill="hold">
                            <p:stCondLst>
                              <p:cond delay="16000"/>
                            </p:stCondLst>
                            <p:childTnLst>
                              <p:par>
                                <p:cTn id="23" presetID="14" presetClass="entr" presetSubtype="10" fill="hold" nodeType="afterEffect">
                                  <p:stCondLst>
                                    <p:cond delay="0"/>
                                  </p:stCondLst>
                                  <p:childTnLst>
                                    <p:set>
                                      <p:cBhvr>
                                        <p:cTn id="24" dur="1" fill="hold">
                                          <p:stCondLst>
                                            <p:cond delay="0"/>
                                          </p:stCondLst>
                                        </p:cTn>
                                        <p:tgtEl>
                                          <p:spTgt spid="2051"/>
                                        </p:tgtEl>
                                        <p:attrNameLst>
                                          <p:attrName>style.visibility</p:attrName>
                                        </p:attrNameLst>
                                      </p:cBhvr>
                                      <p:to>
                                        <p:strVal val="visible"/>
                                      </p:to>
                                    </p:set>
                                    <p:animEffect transition="in" filter="randombar(horizontal)">
                                      <p:cBhvr>
                                        <p:cTn id="25" dur="5000"/>
                                        <p:tgtEl>
                                          <p:spTgt spid="2051"/>
                                        </p:tgtEl>
                                      </p:cBhvr>
                                    </p:animEffect>
                                  </p:childTnLst>
                                </p:cTn>
                              </p:par>
                            </p:childTnLst>
                          </p:cTn>
                        </p:par>
                        <p:par>
                          <p:cTn id="26" fill="hold">
                            <p:stCondLst>
                              <p:cond delay="21000"/>
                            </p:stCondLst>
                            <p:childTnLst>
                              <p:par>
                                <p:cTn id="27" presetID="4" presetClass="entr" presetSubtype="16" fill="hold" nodeType="afterEffect">
                                  <p:stCondLst>
                                    <p:cond delay="0"/>
                                  </p:stCondLst>
                                  <p:childTnLst>
                                    <p:set>
                                      <p:cBhvr>
                                        <p:cTn id="28" dur="1" fill="hold">
                                          <p:stCondLst>
                                            <p:cond delay="0"/>
                                          </p:stCondLst>
                                        </p:cTn>
                                        <p:tgtEl>
                                          <p:spTgt spid="2052"/>
                                        </p:tgtEl>
                                        <p:attrNameLst>
                                          <p:attrName>style.visibility</p:attrName>
                                        </p:attrNameLst>
                                      </p:cBhvr>
                                      <p:to>
                                        <p:strVal val="visible"/>
                                      </p:to>
                                    </p:set>
                                    <p:animEffect transition="in" filter="box(in)">
                                      <p:cBhvr>
                                        <p:cTn id="29" dur="5000"/>
                                        <p:tgtEl>
                                          <p:spTgt spid="2052"/>
                                        </p:tgtEl>
                                      </p:cBhvr>
                                    </p:animEffect>
                                  </p:childTnLst>
                                </p:cTn>
                              </p:par>
                            </p:childTnLst>
                          </p:cTn>
                        </p:par>
                        <p:par>
                          <p:cTn id="30" fill="hold">
                            <p:stCondLst>
                              <p:cond delay="26000"/>
                            </p:stCondLst>
                            <p:childTnLst>
                              <p:par>
                                <p:cTn id="31" presetID="5" presetClass="entr" presetSubtype="10" fill="hold" nodeType="afterEffect">
                                  <p:stCondLst>
                                    <p:cond delay="0"/>
                                  </p:stCondLst>
                                  <p:childTnLst>
                                    <p:set>
                                      <p:cBhvr>
                                        <p:cTn id="32" dur="1" fill="hold">
                                          <p:stCondLst>
                                            <p:cond delay="0"/>
                                          </p:stCondLst>
                                        </p:cTn>
                                        <p:tgtEl>
                                          <p:spTgt spid="2053"/>
                                        </p:tgtEl>
                                        <p:attrNameLst>
                                          <p:attrName>style.visibility</p:attrName>
                                        </p:attrNameLst>
                                      </p:cBhvr>
                                      <p:to>
                                        <p:strVal val="visible"/>
                                      </p:to>
                                    </p:set>
                                    <p:animEffect transition="in" filter="checkerboard(across)">
                                      <p:cBhvr>
                                        <p:cTn id="33" dur="50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udips.ICMAI\Desktop\logo-1.png"/>
          <p:cNvPicPr>
            <a:picLocks noChangeAspect="1" noChangeArrowheads="1"/>
          </p:cNvPicPr>
          <p:nvPr/>
        </p:nvPicPr>
        <p:blipFill>
          <a:blip r:embed="rId2" cstate="print">
            <a:duotone>
              <a:schemeClr val="bg2">
                <a:shade val="45000"/>
                <a:satMod val="135000"/>
              </a:schemeClr>
              <a:prstClr val="white"/>
            </a:duotone>
            <a:lum contrast="-67000"/>
          </a:blip>
          <a:srcRect/>
          <a:stretch>
            <a:fillRect/>
          </a:stretch>
        </p:blipFill>
        <p:spPr bwMode="auto">
          <a:xfrm>
            <a:off x="2133600" y="1066800"/>
            <a:ext cx="4263449" cy="5518275"/>
          </a:xfrm>
          <a:prstGeom prst="rect">
            <a:avLst/>
          </a:prstGeom>
          <a:noFill/>
        </p:spPr>
      </p:pic>
      <p:sp>
        <p:nvSpPr>
          <p:cNvPr id="6" name="TextBox 5"/>
          <p:cNvSpPr txBox="1"/>
          <p:nvPr/>
        </p:nvSpPr>
        <p:spPr>
          <a:xfrm>
            <a:off x="0" y="1149489"/>
            <a:ext cx="6858000" cy="5708511"/>
          </a:xfrm>
          <a:prstGeom prst="rect">
            <a:avLst/>
          </a:prstGeom>
          <a:noFill/>
        </p:spPr>
        <p:txBody>
          <a:bodyPr wrap="square" rtlCol="0">
            <a:spAutoFit/>
          </a:bodyPr>
          <a:lstStyle/>
          <a:p>
            <a:pPr marL="342900" lvl="0" indent="-342900" algn="just"/>
            <a:r>
              <a:rPr lang="en-IN" sz="2000" dirty="0" smtClean="0">
                <a:ln w="18415" cmpd="sng">
                  <a:solidFill>
                    <a:srgbClr val="FF0000"/>
                  </a:solidFill>
                  <a:prstDash val="solid"/>
                </a:ln>
                <a:solidFill>
                  <a:srgbClr val="FFFFFF"/>
                </a:solidFill>
                <a:effectLst>
                  <a:outerShdw blurRad="63500" dir="3600000" algn="tl" rotWithShape="0">
                    <a:srgbClr val="000000">
                      <a:alpha val="70000"/>
                    </a:srgbClr>
                  </a:outerShdw>
                </a:effectLst>
                <a:latin typeface="Adobe Heiti Std R" pitchFamily="34" charset="-128"/>
                <a:ea typeface="Adobe Heiti Std R" pitchFamily="34" charset="-128"/>
              </a:rPr>
              <a:t>d) Timings of Examination: </a:t>
            </a:r>
            <a:r>
              <a:rPr lang="en-IN" sz="20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Examination will be conducted during the allotted times shown in the examination time table. The examination hall will be open for admission before 30 minutes of the time scheduled for the commencement of the examination. Students are advised to find your allocated seat and proceed toward the examination room.</a:t>
            </a:r>
          </a:p>
          <a:p>
            <a:pPr marL="342900" lvl="0" indent="-342900" algn="just"/>
            <a:r>
              <a:rPr lang="en-IN" sz="2000" dirty="0" smtClean="0">
                <a:ln w="18415" cmpd="sng">
                  <a:solidFill>
                    <a:srgbClr val="FF0000"/>
                  </a:solidFill>
                  <a:prstDash val="solid"/>
                </a:ln>
                <a:solidFill>
                  <a:srgbClr val="FFFFFF"/>
                </a:solidFill>
                <a:effectLst>
                  <a:outerShdw blurRad="63500" dir="3600000" algn="tl" rotWithShape="0">
                    <a:srgbClr val="000000">
                      <a:alpha val="70000"/>
                    </a:srgbClr>
                  </a:outerShdw>
                </a:effectLst>
                <a:latin typeface="Adobe Heiti Std R" pitchFamily="34" charset="-128"/>
                <a:ea typeface="Adobe Heiti Std R" pitchFamily="34" charset="-128"/>
              </a:rPr>
              <a:t>e)  What to carry with yourself for the examination:</a:t>
            </a:r>
          </a:p>
          <a:p>
            <a:pPr marL="973138" lvl="0" indent="-342900" algn="just">
              <a:lnSpc>
                <a:spcPct val="150000"/>
              </a:lnSpc>
              <a:buFont typeface="Wingdings" pitchFamily="2" charset="2"/>
              <a:buChar char="ü"/>
            </a:pPr>
            <a:r>
              <a:rPr lang="en-IN" sz="20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Admit Card,</a:t>
            </a:r>
          </a:p>
          <a:p>
            <a:pPr marL="973138" lvl="0" indent="-342900" algn="just">
              <a:lnSpc>
                <a:spcPct val="150000"/>
              </a:lnSpc>
              <a:buFont typeface="Wingdings" pitchFamily="2" charset="2"/>
              <a:buChar char="ü"/>
            </a:pPr>
            <a:r>
              <a:rPr lang="en-IN" sz="20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Pen,</a:t>
            </a:r>
          </a:p>
          <a:p>
            <a:pPr marL="973138" lvl="0" indent="-342900" algn="just">
              <a:lnSpc>
                <a:spcPct val="150000"/>
              </a:lnSpc>
              <a:buFont typeface="Wingdings" pitchFamily="2" charset="2"/>
              <a:buChar char="ü"/>
            </a:pPr>
            <a:r>
              <a:rPr lang="en-IN" sz="20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Pencil,</a:t>
            </a:r>
          </a:p>
          <a:p>
            <a:pPr marL="973138" lvl="0" indent="-342900" algn="just">
              <a:lnSpc>
                <a:spcPct val="150000"/>
              </a:lnSpc>
              <a:buFont typeface="Wingdings" pitchFamily="2" charset="2"/>
              <a:buChar char="ü"/>
            </a:pPr>
            <a:r>
              <a:rPr lang="en-IN" sz="20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Laminated Photo Identity Card (issued by DOS)</a:t>
            </a:r>
          </a:p>
          <a:p>
            <a:pPr marL="973138" lvl="0" indent="-342900" algn="just">
              <a:lnSpc>
                <a:spcPct val="150000"/>
              </a:lnSpc>
              <a:buFont typeface="Wingdings" pitchFamily="2" charset="2"/>
              <a:buChar char="ü"/>
            </a:pPr>
            <a:r>
              <a:rPr lang="en-IN" sz="20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Calculator (not the scientific one</a:t>
            </a:r>
            <a:r>
              <a:rPr lang="en-IN" sz="20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a:t>
            </a:r>
            <a:endParaRPr lang="en-IN" sz="20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endParaRPr>
          </a:p>
        </p:txBody>
      </p:sp>
      <p:pic>
        <p:nvPicPr>
          <p:cNvPr id="3074" name="Picture 2" descr="E:\Sudip Data\D drive\sumita madam\targate success\depositphotos_28344077-stock-photo-attractive-student-pointing-at-clock.jpg"/>
          <p:cNvPicPr>
            <a:picLocks noChangeAspect="1" noChangeArrowheads="1"/>
          </p:cNvPicPr>
          <p:nvPr/>
        </p:nvPicPr>
        <p:blipFill>
          <a:blip r:embed="rId3" cstate="print"/>
          <a:srcRect/>
          <a:stretch>
            <a:fillRect/>
          </a:stretch>
        </p:blipFill>
        <p:spPr bwMode="auto">
          <a:xfrm>
            <a:off x="7010400" y="1295400"/>
            <a:ext cx="1645920" cy="1926518"/>
          </a:xfrm>
          <a:prstGeom prst="rect">
            <a:avLst/>
          </a:prstGeom>
          <a:noFill/>
        </p:spPr>
      </p:pic>
      <p:pic>
        <p:nvPicPr>
          <p:cNvPr id="3075" name="Picture 3" descr="E:\Sudip Data\D drive\sumita madam\targate success\CMA-Final-Inter-Admit-Card.jpg"/>
          <p:cNvPicPr>
            <a:picLocks noChangeAspect="1" noChangeArrowheads="1"/>
          </p:cNvPicPr>
          <p:nvPr/>
        </p:nvPicPr>
        <p:blipFill>
          <a:blip r:embed="rId4" cstate="print"/>
          <a:srcRect/>
          <a:stretch>
            <a:fillRect/>
          </a:stretch>
        </p:blipFill>
        <p:spPr bwMode="auto">
          <a:xfrm>
            <a:off x="7010400" y="3733800"/>
            <a:ext cx="1630680" cy="609600"/>
          </a:xfrm>
          <a:prstGeom prst="rect">
            <a:avLst/>
          </a:prstGeom>
          <a:noFill/>
        </p:spPr>
      </p:pic>
      <p:pic>
        <p:nvPicPr>
          <p:cNvPr id="3076" name="Picture 4" descr="E:\Sudip Data\D drive\sumita madam\targate success\Pen-PNG-HD-Corporate-Gifts-and-Promotional-Items.png"/>
          <p:cNvPicPr>
            <a:picLocks noChangeAspect="1" noChangeArrowheads="1"/>
          </p:cNvPicPr>
          <p:nvPr/>
        </p:nvPicPr>
        <p:blipFill>
          <a:blip r:embed="rId5" cstate="print"/>
          <a:srcRect/>
          <a:stretch>
            <a:fillRect/>
          </a:stretch>
        </p:blipFill>
        <p:spPr bwMode="auto">
          <a:xfrm>
            <a:off x="7010400" y="4267200"/>
            <a:ext cx="1644650" cy="672643"/>
          </a:xfrm>
          <a:prstGeom prst="rect">
            <a:avLst/>
          </a:prstGeom>
          <a:noFill/>
        </p:spPr>
      </p:pic>
      <p:pic>
        <p:nvPicPr>
          <p:cNvPr id="3079" name="Picture 7" descr="E:\Sudip Data\D drive\sumita madam\targate success\Wiki_separated_logo_110x116.png"/>
          <p:cNvPicPr>
            <a:picLocks noChangeAspect="1" noChangeArrowheads="1"/>
          </p:cNvPicPr>
          <p:nvPr/>
        </p:nvPicPr>
        <p:blipFill>
          <a:blip r:embed="rId6"/>
          <a:srcRect/>
          <a:stretch>
            <a:fillRect/>
          </a:stretch>
        </p:blipFill>
        <p:spPr bwMode="auto">
          <a:xfrm rot="2599981">
            <a:off x="7197424" y="4301823"/>
            <a:ext cx="1272791" cy="1272791"/>
          </a:xfrm>
          <a:prstGeom prst="rect">
            <a:avLst/>
          </a:prstGeom>
          <a:noFill/>
        </p:spPr>
      </p:pic>
      <p:pic>
        <p:nvPicPr>
          <p:cNvPr id="3083" name="Picture 11" descr="C:\Users\sudips.ICMAI\Desktop\student ifentity card.jpg"/>
          <p:cNvPicPr>
            <a:picLocks noChangeAspect="1" noChangeArrowheads="1"/>
          </p:cNvPicPr>
          <p:nvPr/>
        </p:nvPicPr>
        <p:blipFill>
          <a:blip r:embed="rId7" cstate="print"/>
          <a:srcRect/>
          <a:stretch>
            <a:fillRect/>
          </a:stretch>
        </p:blipFill>
        <p:spPr bwMode="auto">
          <a:xfrm>
            <a:off x="5867400" y="4572000"/>
            <a:ext cx="1066800" cy="609600"/>
          </a:xfrm>
          <a:prstGeom prst="rect">
            <a:avLst/>
          </a:prstGeom>
          <a:noFill/>
        </p:spPr>
      </p:pic>
      <p:sp>
        <p:nvSpPr>
          <p:cNvPr id="11" name="Rectangle 10"/>
          <p:cNvSpPr/>
          <p:nvPr/>
        </p:nvSpPr>
        <p:spPr>
          <a:xfrm>
            <a:off x="8610600" y="6705600"/>
            <a:ext cx="533400" cy="152400"/>
          </a:xfrm>
          <a:prstGeom prst="rect">
            <a:avLst/>
          </a:prstGeom>
          <a:solidFill>
            <a:srgbClr val="1B44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14"/>
          <p:cNvSpPr>
            <a:spLocks noGrp="1"/>
          </p:cNvSpPr>
          <p:nvPr>
            <p:ph type="ftr" sz="quarter" idx="11"/>
          </p:nvPr>
        </p:nvSpPr>
        <p:spPr>
          <a:xfrm>
            <a:off x="3124200" y="6477000"/>
            <a:ext cx="2895600" cy="381000"/>
          </a:xfrm>
        </p:spPr>
        <p:txBody>
          <a:bodyPr/>
          <a:lstStyle/>
          <a:p>
            <a:r>
              <a:rPr lang="en-US" b="1" dirty="0" smtClean="0">
                <a:solidFill>
                  <a:srgbClr val="FF0000"/>
                </a:solidFill>
                <a:latin typeface="Adobe Gothic Std B" pitchFamily="34" charset="-128"/>
                <a:ea typeface="Adobe Gothic Std B" pitchFamily="34" charset="-128"/>
              </a:rPr>
              <a:t>(3)</a:t>
            </a:r>
            <a:endParaRPr lang="en-US" b="1" dirty="0" smtClean="0">
              <a:solidFill>
                <a:srgbClr val="FF0000"/>
              </a:solidFill>
              <a:latin typeface="Adobe Gothic Std B" pitchFamily="34" charset="-128"/>
              <a:ea typeface="Adobe Gothic Std B" pitchFamily="34" charset="-128"/>
            </a:endParaRPr>
          </a:p>
        </p:txBody>
      </p:sp>
      <p:pic>
        <p:nvPicPr>
          <p:cNvPr id="1026" name="Picture 2" descr="E:\index.jpg"/>
          <p:cNvPicPr>
            <a:picLocks noChangeAspect="1" noChangeArrowheads="1"/>
          </p:cNvPicPr>
          <p:nvPr/>
        </p:nvPicPr>
        <p:blipFill>
          <a:blip r:embed="rId8"/>
          <a:srcRect/>
          <a:stretch>
            <a:fillRect/>
          </a:stretch>
        </p:blipFill>
        <p:spPr bwMode="auto">
          <a:xfrm>
            <a:off x="7239000" y="5562600"/>
            <a:ext cx="1447800" cy="1228256"/>
          </a:xfrm>
          <a:prstGeom prst="rect">
            <a:avLst/>
          </a:prstGeom>
          <a:noFill/>
        </p:spPr>
      </p:pic>
    </p:spTree>
    <p:extLst>
      <p:ext uri="{BB962C8B-B14F-4D97-AF65-F5344CB8AC3E}">
        <p14:creationId xmlns="" xmlns:p14="http://schemas.microsoft.com/office/powerpoint/2010/main" val="4103309497"/>
      </p:ext>
    </p:extLst>
  </p:cSld>
  <p:clrMapOvr>
    <a:masterClrMapping/>
  </p:clrMapOvr>
  <p:transition spd="slow"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9"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0"/>
                                        <p:tgtEl>
                                          <p:spTgt spid="6"/>
                                        </p:tgtEl>
                                      </p:cBhvr>
                                    </p:animEffect>
                                  </p:childTnLst>
                                </p:cTn>
                              </p:par>
                            </p:childTnLst>
                          </p:cTn>
                        </p:par>
                        <p:par>
                          <p:cTn id="13" fill="hold">
                            <p:stCondLst>
                              <p:cond delay="10000"/>
                            </p:stCondLst>
                            <p:childTnLst>
                              <p:par>
                                <p:cTn id="14" presetID="2" presetClass="entr" presetSubtype="4" fill="hold" nodeType="afterEffect">
                                  <p:stCondLst>
                                    <p:cond delay="0"/>
                                  </p:stCondLst>
                                  <p:childTnLst>
                                    <p:set>
                                      <p:cBhvr>
                                        <p:cTn id="15" dur="1" fill="hold">
                                          <p:stCondLst>
                                            <p:cond delay="0"/>
                                          </p:stCondLst>
                                        </p:cTn>
                                        <p:tgtEl>
                                          <p:spTgt spid="3074"/>
                                        </p:tgtEl>
                                        <p:attrNameLst>
                                          <p:attrName>style.visibility</p:attrName>
                                        </p:attrNameLst>
                                      </p:cBhvr>
                                      <p:to>
                                        <p:strVal val="visible"/>
                                      </p:to>
                                    </p:set>
                                    <p:anim calcmode="lin" valueType="num">
                                      <p:cBhvr additive="base">
                                        <p:cTn id="16" dur="5000" fill="hold"/>
                                        <p:tgtEl>
                                          <p:spTgt spid="3074"/>
                                        </p:tgtEl>
                                        <p:attrNameLst>
                                          <p:attrName>ppt_x</p:attrName>
                                        </p:attrNameLst>
                                      </p:cBhvr>
                                      <p:tavLst>
                                        <p:tav tm="0">
                                          <p:val>
                                            <p:strVal val="#ppt_x"/>
                                          </p:val>
                                        </p:tav>
                                        <p:tav tm="100000">
                                          <p:val>
                                            <p:strVal val="#ppt_x"/>
                                          </p:val>
                                        </p:tav>
                                      </p:tavLst>
                                    </p:anim>
                                    <p:anim calcmode="lin" valueType="num">
                                      <p:cBhvr additive="base">
                                        <p:cTn id="17" dur="5000" fill="hold"/>
                                        <p:tgtEl>
                                          <p:spTgt spid="3074"/>
                                        </p:tgtEl>
                                        <p:attrNameLst>
                                          <p:attrName>ppt_y</p:attrName>
                                        </p:attrNameLst>
                                      </p:cBhvr>
                                      <p:tavLst>
                                        <p:tav tm="0">
                                          <p:val>
                                            <p:strVal val="1+#ppt_h/2"/>
                                          </p:val>
                                        </p:tav>
                                        <p:tav tm="100000">
                                          <p:val>
                                            <p:strVal val="#ppt_y"/>
                                          </p:val>
                                        </p:tav>
                                      </p:tavLst>
                                    </p:anim>
                                  </p:childTnLst>
                                </p:cTn>
                              </p:par>
                            </p:childTnLst>
                          </p:cTn>
                        </p:par>
                        <p:par>
                          <p:cTn id="18" fill="hold">
                            <p:stCondLst>
                              <p:cond delay="15000"/>
                            </p:stCondLst>
                            <p:childTnLst>
                              <p:par>
                                <p:cTn id="19" presetID="2" presetClass="entr" presetSubtype="4" fill="hold" nodeType="afterEffect">
                                  <p:stCondLst>
                                    <p:cond delay="0"/>
                                  </p:stCondLst>
                                  <p:childTnLst>
                                    <p:set>
                                      <p:cBhvr>
                                        <p:cTn id="20" dur="1" fill="hold">
                                          <p:stCondLst>
                                            <p:cond delay="0"/>
                                          </p:stCondLst>
                                        </p:cTn>
                                        <p:tgtEl>
                                          <p:spTgt spid="3075"/>
                                        </p:tgtEl>
                                        <p:attrNameLst>
                                          <p:attrName>style.visibility</p:attrName>
                                        </p:attrNameLst>
                                      </p:cBhvr>
                                      <p:to>
                                        <p:strVal val="visible"/>
                                      </p:to>
                                    </p:set>
                                    <p:anim calcmode="lin" valueType="num">
                                      <p:cBhvr additive="base">
                                        <p:cTn id="21" dur="5000" fill="hold"/>
                                        <p:tgtEl>
                                          <p:spTgt spid="3075"/>
                                        </p:tgtEl>
                                        <p:attrNameLst>
                                          <p:attrName>ppt_x</p:attrName>
                                        </p:attrNameLst>
                                      </p:cBhvr>
                                      <p:tavLst>
                                        <p:tav tm="0">
                                          <p:val>
                                            <p:strVal val="#ppt_x"/>
                                          </p:val>
                                        </p:tav>
                                        <p:tav tm="100000">
                                          <p:val>
                                            <p:strVal val="#ppt_x"/>
                                          </p:val>
                                        </p:tav>
                                      </p:tavLst>
                                    </p:anim>
                                    <p:anim calcmode="lin" valueType="num">
                                      <p:cBhvr additive="base">
                                        <p:cTn id="22" dur="5000" fill="hold"/>
                                        <p:tgtEl>
                                          <p:spTgt spid="3075"/>
                                        </p:tgtEl>
                                        <p:attrNameLst>
                                          <p:attrName>ppt_y</p:attrName>
                                        </p:attrNameLst>
                                      </p:cBhvr>
                                      <p:tavLst>
                                        <p:tav tm="0">
                                          <p:val>
                                            <p:strVal val="1+#ppt_h/2"/>
                                          </p:val>
                                        </p:tav>
                                        <p:tav tm="100000">
                                          <p:val>
                                            <p:strVal val="#ppt_y"/>
                                          </p:val>
                                        </p:tav>
                                      </p:tavLst>
                                    </p:anim>
                                  </p:childTnLst>
                                </p:cTn>
                              </p:par>
                            </p:childTnLst>
                          </p:cTn>
                        </p:par>
                        <p:par>
                          <p:cTn id="23" fill="hold">
                            <p:stCondLst>
                              <p:cond delay="20000"/>
                            </p:stCondLst>
                            <p:childTnLst>
                              <p:par>
                                <p:cTn id="24" presetID="2" presetClass="entr" presetSubtype="4" fill="hold" nodeType="afterEffect">
                                  <p:stCondLst>
                                    <p:cond delay="0"/>
                                  </p:stCondLst>
                                  <p:childTnLst>
                                    <p:set>
                                      <p:cBhvr>
                                        <p:cTn id="25" dur="1" fill="hold">
                                          <p:stCondLst>
                                            <p:cond delay="0"/>
                                          </p:stCondLst>
                                        </p:cTn>
                                        <p:tgtEl>
                                          <p:spTgt spid="3076"/>
                                        </p:tgtEl>
                                        <p:attrNameLst>
                                          <p:attrName>style.visibility</p:attrName>
                                        </p:attrNameLst>
                                      </p:cBhvr>
                                      <p:to>
                                        <p:strVal val="visible"/>
                                      </p:to>
                                    </p:set>
                                    <p:anim calcmode="lin" valueType="num">
                                      <p:cBhvr additive="base">
                                        <p:cTn id="26" dur="5000" fill="hold"/>
                                        <p:tgtEl>
                                          <p:spTgt spid="3076"/>
                                        </p:tgtEl>
                                        <p:attrNameLst>
                                          <p:attrName>ppt_x</p:attrName>
                                        </p:attrNameLst>
                                      </p:cBhvr>
                                      <p:tavLst>
                                        <p:tav tm="0">
                                          <p:val>
                                            <p:strVal val="#ppt_x"/>
                                          </p:val>
                                        </p:tav>
                                        <p:tav tm="100000">
                                          <p:val>
                                            <p:strVal val="#ppt_x"/>
                                          </p:val>
                                        </p:tav>
                                      </p:tavLst>
                                    </p:anim>
                                    <p:anim calcmode="lin" valueType="num">
                                      <p:cBhvr additive="base">
                                        <p:cTn id="27" dur="5000" fill="hold"/>
                                        <p:tgtEl>
                                          <p:spTgt spid="3076"/>
                                        </p:tgtEl>
                                        <p:attrNameLst>
                                          <p:attrName>ppt_y</p:attrName>
                                        </p:attrNameLst>
                                      </p:cBhvr>
                                      <p:tavLst>
                                        <p:tav tm="0">
                                          <p:val>
                                            <p:strVal val="1+#ppt_h/2"/>
                                          </p:val>
                                        </p:tav>
                                        <p:tav tm="100000">
                                          <p:val>
                                            <p:strVal val="#ppt_y"/>
                                          </p:val>
                                        </p:tav>
                                      </p:tavLst>
                                    </p:anim>
                                  </p:childTnLst>
                                </p:cTn>
                              </p:par>
                            </p:childTnLst>
                          </p:cTn>
                        </p:par>
                        <p:par>
                          <p:cTn id="28" fill="hold">
                            <p:stCondLst>
                              <p:cond delay="25000"/>
                            </p:stCondLst>
                            <p:childTnLst>
                              <p:par>
                                <p:cTn id="29" presetID="2" presetClass="entr" presetSubtype="4" fill="hold" nodeType="afterEffect">
                                  <p:stCondLst>
                                    <p:cond delay="0"/>
                                  </p:stCondLst>
                                  <p:childTnLst>
                                    <p:set>
                                      <p:cBhvr>
                                        <p:cTn id="30" dur="1" fill="hold">
                                          <p:stCondLst>
                                            <p:cond delay="0"/>
                                          </p:stCondLst>
                                        </p:cTn>
                                        <p:tgtEl>
                                          <p:spTgt spid="3079"/>
                                        </p:tgtEl>
                                        <p:attrNameLst>
                                          <p:attrName>style.visibility</p:attrName>
                                        </p:attrNameLst>
                                      </p:cBhvr>
                                      <p:to>
                                        <p:strVal val="visible"/>
                                      </p:to>
                                    </p:set>
                                    <p:anim calcmode="lin" valueType="num">
                                      <p:cBhvr additive="base">
                                        <p:cTn id="31" dur="5000" fill="hold"/>
                                        <p:tgtEl>
                                          <p:spTgt spid="3079"/>
                                        </p:tgtEl>
                                        <p:attrNameLst>
                                          <p:attrName>ppt_x</p:attrName>
                                        </p:attrNameLst>
                                      </p:cBhvr>
                                      <p:tavLst>
                                        <p:tav tm="0">
                                          <p:val>
                                            <p:strVal val="#ppt_x"/>
                                          </p:val>
                                        </p:tav>
                                        <p:tav tm="100000">
                                          <p:val>
                                            <p:strVal val="#ppt_x"/>
                                          </p:val>
                                        </p:tav>
                                      </p:tavLst>
                                    </p:anim>
                                    <p:anim calcmode="lin" valueType="num">
                                      <p:cBhvr additive="base">
                                        <p:cTn id="32" dur="5000" fill="hold"/>
                                        <p:tgtEl>
                                          <p:spTgt spid="3079"/>
                                        </p:tgtEl>
                                        <p:attrNameLst>
                                          <p:attrName>ppt_y</p:attrName>
                                        </p:attrNameLst>
                                      </p:cBhvr>
                                      <p:tavLst>
                                        <p:tav tm="0">
                                          <p:val>
                                            <p:strVal val="1+#ppt_h/2"/>
                                          </p:val>
                                        </p:tav>
                                        <p:tav tm="100000">
                                          <p:val>
                                            <p:strVal val="#ppt_y"/>
                                          </p:val>
                                        </p:tav>
                                      </p:tavLst>
                                    </p:anim>
                                  </p:childTnLst>
                                </p:cTn>
                              </p:par>
                            </p:childTnLst>
                          </p:cTn>
                        </p:par>
                        <p:par>
                          <p:cTn id="33" fill="hold">
                            <p:stCondLst>
                              <p:cond delay="30000"/>
                            </p:stCondLst>
                            <p:childTnLst>
                              <p:par>
                                <p:cTn id="34" presetID="2" presetClass="entr" presetSubtype="4" fill="hold" nodeType="afterEffect">
                                  <p:stCondLst>
                                    <p:cond delay="0"/>
                                  </p:stCondLst>
                                  <p:childTnLst>
                                    <p:set>
                                      <p:cBhvr>
                                        <p:cTn id="35" dur="1" fill="hold">
                                          <p:stCondLst>
                                            <p:cond delay="0"/>
                                          </p:stCondLst>
                                        </p:cTn>
                                        <p:tgtEl>
                                          <p:spTgt spid="3083"/>
                                        </p:tgtEl>
                                        <p:attrNameLst>
                                          <p:attrName>style.visibility</p:attrName>
                                        </p:attrNameLst>
                                      </p:cBhvr>
                                      <p:to>
                                        <p:strVal val="visible"/>
                                      </p:to>
                                    </p:set>
                                    <p:anim calcmode="lin" valueType="num">
                                      <p:cBhvr additive="base">
                                        <p:cTn id="36" dur="5000" fill="hold"/>
                                        <p:tgtEl>
                                          <p:spTgt spid="3083"/>
                                        </p:tgtEl>
                                        <p:attrNameLst>
                                          <p:attrName>ppt_x</p:attrName>
                                        </p:attrNameLst>
                                      </p:cBhvr>
                                      <p:tavLst>
                                        <p:tav tm="0">
                                          <p:val>
                                            <p:strVal val="#ppt_x"/>
                                          </p:val>
                                        </p:tav>
                                        <p:tav tm="100000">
                                          <p:val>
                                            <p:strVal val="#ppt_x"/>
                                          </p:val>
                                        </p:tav>
                                      </p:tavLst>
                                    </p:anim>
                                    <p:anim calcmode="lin" valueType="num">
                                      <p:cBhvr additive="base">
                                        <p:cTn id="37" dur="5000" fill="hold"/>
                                        <p:tgtEl>
                                          <p:spTgt spid="30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2" descr="C:\Users\sudips.ICMAI\Desktop\logo-1.png"/>
          <p:cNvPicPr>
            <a:picLocks noChangeAspect="1" noChangeArrowheads="1"/>
          </p:cNvPicPr>
          <p:nvPr/>
        </p:nvPicPr>
        <p:blipFill>
          <a:blip r:embed="rId3" cstate="print">
            <a:duotone>
              <a:schemeClr val="bg2">
                <a:shade val="45000"/>
                <a:satMod val="135000"/>
              </a:schemeClr>
              <a:prstClr val="white"/>
            </a:duotone>
            <a:lum contrast="-67000"/>
          </a:blip>
          <a:srcRect/>
          <a:stretch>
            <a:fillRect/>
          </a:stretch>
        </p:blipFill>
        <p:spPr bwMode="auto">
          <a:xfrm>
            <a:off x="2133600" y="272926"/>
            <a:ext cx="4876800" cy="6312149"/>
          </a:xfrm>
          <a:prstGeom prst="rect">
            <a:avLst/>
          </a:prstGeom>
          <a:noFill/>
          <a:effectLst>
            <a:outerShdw blurRad="50800" dist="50800" dir="5400000" sx="1000" sy="1000" algn="ctr" rotWithShape="0">
              <a:srgbClr val="000000">
                <a:alpha val="0"/>
              </a:srgbClr>
            </a:outerShdw>
          </a:effectLst>
        </p:spPr>
      </p:pic>
      <p:sp>
        <p:nvSpPr>
          <p:cNvPr id="13" name="TextBox 12"/>
          <p:cNvSpPr txBox="1"/>
          <p:nvPr/>
        </p:nvSpPr>
        <p:spPr>
          <a:xfrm>
            <a:off x="1752600" y="228600"/>
            <a:ext cx="5181600" cy="6093976"/>
          </a:xfrm>
          <a:prstGeom prst="rect">
            <a:avLst/>
          </a:prstGeom>
          <a:noFill/>
        </p:spPr>
        <p:txBody>
          <a:bodyPr wrap="square" rtlCol="0">
            <a:spAutoFit/>
          </a:bodyPr>
          <a:lstStyle/>
          <a:p>
            <a:pPr marL="342900" lvl="0" indent="-342900" algn="just"/>
            <a:r>
              <a:rPr lang="en-IN" sz="2000" dirty="0" smtClean="0">
                <a:ln w="18415" cmpd="sng">
                  <a:solidFill>
                    <a:srgbClr val="FF0000"/>
                  </a:solidFill>
                  <a:prstDash val="solid"/>
                </a:ln>
                <a:solidFill>
                  <a:srgbClr val="FFFFFF"/>
                </a:solidFill>
                <a:effectLst>
                  <a:outerShdw blurRad="63500" dir="3600000" algn="tl" rotWithShape="0">
                    <a:srgbClr val="000000">
                      <a:alpha val="70000"/>
                    </a:srgbClr>
                  </a:outerShdw>
                </a:effectLst>
                <a:latin typeface="Adobe Heiti Std R" pitchFamily="34" charset="-128"/>
                <a:ea typeface="Adobe Heiti Std R" pitchFamily="34" charset="-128"/>
              </a:rPr>
              <a:t>f) Personal Belongings: </a:t>
            </a:r>
            <a:r>
              <a:rPr lang="en-IN" sz="20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All your </a:t>
            </a:r>
            <a:r>
              <a:rPr lang="en-IN" sz="20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belonging such </a:t>
            </a:r>
            <a:r>
              <a:rPr lang="en-IN" sz="20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as bags, mobile, books, laptops etc must be placed at the designated area outside the examination </a:t>
            </a:r>
            <a:r>
              <a:rPr lang="en-IN" sz="20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hall at your own responsibility . The Institute  wil</a:t>
            </a:r>
            <a:r>
              <a:rPr lang="en-IN" sz="20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l </a:t>
            </a:r>
            <a:r>
              <a:rPr lang="en-IN" sz="20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not be responsible for </a:t>
            </a:r>
            <a:r>
              <a:rPr lang="en-IN" sz="20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the loss of any belongings in or outside the examination hall.</a:t>
            </a:r>
          </a:p>
          <a:p>
            <a:pPr marL="342900" lvl="0" indent="-342900" algn="just"/>
            <a:endParaRPr lang="en-IN" sz="20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endParaRPr>
          </a:p>
          <a:p>
            <a:pPr marL="342900" lvl="0" indent="-342900" algn="just"/>
            <a:r>
              <a:rPr lang="en-IN" sz="2000" dirty="0" smtClean="0">
                <a:ln w="18415" cmpd="sng">
                  <a:solidFill>
                    <a:srgbClr val="FF0000"/>
                  </a:solidFill>
                  <a:prstDash val="solid"/>
                </a:ln>
                <a:solidFill>
                  <a:srgbClr val="FFFFFF"/>
                </a:solidFill>
                <a:effectLst>
                  <a:outerShdw blurRad="63500" dir="3600000" algn="tl" rotWithShape="0">
                    <a:srgbClr val="000000">
                      <a:alpha val="70000"/>
                    </a:srgbClr>
                  </a:outerShdw>
                </a:effectLst>
                <a:latin typeface="Adobe Heiti Std R" pitchFamily="34" charset="-128"/>
                <a:ea typeface="Adobe Heiti Std R" pitchFamily="34" charset="-128"/>
              </a:rPr>
              <a:t>g)  Items not permitted in the examination Hall: </a:t>
            </a:r>
            <a:r>
              <a:rPr lang="en-IN" sz="20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Any books, pictures, documents, mobile, pager or any electronic material like PC, Laptop, Smart watch, gaming device etc. No food or drink other than water to be brought in the examination hall.</a:t>
            </a:r>
            <a:endParaRPr lang="en-IN" sz="2000" dirty="0" smtClean="0">
              <a:ln w="18415" cmpd="sng">
                <a:solidFill>
                  <a:srgbClr val="FF0000"/>
                </a:solidFill>
                <a:prstDash val="solid"/>
              </a:ln>
              <a:solidFill>
                <a:srgbClr val="FFFFFF"/>
              </a:solidFill>
              <a:effectLst>
                <a:outerShdw blurRad="63500" dir="3600000" algn="tl" rotWithShape="0">
                  <a:srgbClr val="000000">
                    <a:alpha val="70000"/>
                  </a:srgbClr>
                </a:outerShdw>
              </a:effectLst>
              <a:latin typeface="Adobe Heiti Std R" pitchFamily="34" charset="-128"/>
              <a:ea typeface="Adobe Heiti Std R" pitchFamily="34" charset="-128"/>
            </a:endParaRPr>
          </a:p>
          <a:p>
            <a:pPr marL="973138" lvl="0" indent="-342900" algn="just">
              <a:lnSpc>
                <a:spcPct val="150000"/>
              </a:lnSpc>
            </a:pPr>
            <a:endParaRPr lang="en-US" sz="2000" dirty="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endParaRPr>
          </a:p>
        </p:txBody>
      </p:sp>
      <p:pic>
        <p:nvPicPr>
          <p:cNvPr id="4099" name="Picture 3" descr="E:\Sudip Data\D drive\sumita madam\targate success\depositphotos_180066922-stock-illustration-vector-cartoon-travel-set-personal.jpg"/>
          <p:cNvPicPr>
            <a:picLocks noChangeAspect="1" noChangeArrowheads="1"/>
          </p:cNvPicPr>
          <p:nvPr/>
        </p:nvPicPr>
        <p:blipFill>
          <a:blip r:embed="rId4" cstate="print"/>
          <a:srcRect/>
          <a:stretch>
            <a:fillRect/>
          </a:stretch>
        </p:blipFill>
        <p:spPr bwMode="auto">
          <a:xfrm>
            <a:off x="7162800" y="609600"/>
            <a:ext cx="1649506" cy="1752600"/>
          </a:xfrm>
          <a:prstGeom prst="rect">
            <a:avLst/>
          </a:prstGeom>
          <a:noFill/>
        </p:spPr>
      </p:pic>
      <p:pic>
        <p:nvPicPr>
          <p:cNvPr id="4100" name="Picture 4" descr="E:\Sudip Data\D drive\sumita madam\targate success\main-qimg-04a5011c710270c46a7b736c49b69d7e.png"/>
          <p:cNvPicPr>
            <a:picLocks noChangeAspect="1" noChangeArrowheads="1"/>
          </p:cNvPicPr>
          <p:nvPr/>
        </p:nvPicPr>
        <p:blipFill>
          <a:blip r:embed="rId5" cstate="print"/>
          <a:srcRect/>
          <a:stretch>
            <a:fillRect/>
          </a:stretch>
        </p:blipFill>
        <p:spPr bwMode="auto">
          <a:xfrm>
            <a:off x="7040880" y="3810000"/>
            <a:ext cx="1798320" cy="1524000"/>
          </a:xfrm>
          <a:prstGeom prst="rect">
            <a:avLst/>
          </a:prstGeom>
          <a:noFill/>
        </p:spPr>
      </p:pic>
      <p:sp>
        <p:nvSpPr>
          <p:cNvPr id="6" name="Rectangle 5"/>
          <p:cNvSpPr/>
          <p:nvPr/>
        </p:nvSpPr>
        <p:spPr>
          <a:xfrm>
            <a:off x="8610600" y="6705600"/>
            <a:ext cx="533400" cy="152400"/>
          </a:xfrm>
          <a:prstGeom prst="rect">
            <a:avLst/>
          </a:prstGeom>
          <a:solidFill>
            <a:srgbClr val="1B44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ooter Placeholder 9"/>
          <p:cNvSpPr>
            <a:spLocks noGrp="1"/>
          </p:cNvSpPr>
          <p:nvPr>
            <p:ph type="ftr" sz="quarter" idx="11"/>
          </p:nvPr>
        </p:nvSpPr>
        <p:spPr/>
        <p:txBody>
          <a:bodyPr/>
          <a:lstStyle/>
          <a:p>
            <a:r>
              <a:rPr lang="en-US" b="1" dirty="0" smtClean="0">
                <a:solidFill>
                  <a:srgbClr val="FF0000"/>
                </a:solidFill>
                <a:latin typeface="Adobe Gothic Std B" pitchFamily="34" charset="-128"/>
                <a:ea typeface="Adobe Gothic Std B" pitchFamily="34" charset="-128"/>
              </a:rPr>
              <a:t>(4)</a:t>
            </a:r>
          </a:p>
        </p:txBody>
      </p:sp>
    </p:spTree>
    <p:extLst>
      <p:ext uri="{BB962C8B-B14F-4D97-AF65-F5344CB8AC3E}">
        <p14:creationId xmlns="" xmlns:p14="http://schemas.microsoft.com/office/powerpoint/2010/main" val="1101633878"/>
      </p:ext>
    </p:extLst>
  </p:cSld>
  <p:clrMapOvr>
    <a:masterClrMapping/>
  </p:clrMapOvr>
  <p:transition spd="slow" advTm="0">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0" fill="hold"/>
                                        <p:tgtEl>
                                          <p:spTgt spid="11"/>
                                        </p:tgtEl>
                                        <p:attrNameLst>
                                          <p:attrName>ppt_x</p:attrName>
                                        </p:attrNameLst>
                                      </p:cBhvr>
                                      <p:tavLst>
                                        <p:tav tm="0">
                                          <p:val>
                                            <p:strVal val="#ppt_x"/>
                                          </p:val>
                                        </p:tav>
                                        <p:tav tm="100000">
                                          <p:val>
                                            <p:strVal val="#ppt_x"/>
                                          </p:val>
                                        </p:tav>
                                      </p:tavLst>
                                    </p:anim>
                                    <p:anim calcmode="lin" valueType="num">
                                      <p:cBhvr additive="base">
                                        <p:cTn id="8" dur="50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6" presetClass="entr" presetSubtype="16"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5000"/>
                                        <p:tgtEl>
                                          <p:spTgt spid="13"/>
                                        </p:tgtEl>
                                      </p:cBhvr>
                                    </p:animEffect>
                                  </p:childTnLst>
                                </p:cTn>
                              </p:par>
                            </p:childTnLst>
                          </p:cTn>
                        </p:par>
                        <p:par>
                          <p:cTn id="13" fill="hold">
                            <p:stCondLst>
                              <p:cond delay="10000"/>
                            </p:stCondLst>
                            <p:childTnLst>
                              <p:par>
                                <p:cTn id="14" presetID="2" presetClass="entr" presetSubtype="4" fill="hold" nodeType="afterEffect">
                                  <p:stCondLst>
                                    <p:cond delay="0"/>
                                  </p:stCondLst>
                                  <p:childTnLst>
                                    <p:set>
                                      <p:cBhvr>
                                        <p:cTn id="15" dur="1" fill="hold">
                                          <p:stCondLst>
                                            <p:cond delay="0"/>
                                          </p:stCondLst>
                                        </p:cTn>
                                        <p:tgtEl>
                                          <p:spTgt spid="4099"/>
                                        </p:tgtEl>
                                        <p:attrNameLst>
                                          <p:attrName>style.visibility</p:attrName>
                                        </p:attrNameLst>
                                      </p:cBhvr>
                                      <p:to>
                                        <p:strVal val="visible"/>
                                      </p:to>
                                    </p:set>
                                    <p:anim calcmode="lin" valueType="num">
                                      <p:cBhvr additive="base">
                                        <p:cTn id="16" dur="5000" fill="hold"/>
                                        <p:tgtEl>
                                          <p:spTgt spid="4099"/>
                                        </p:tgtEl>
                                        <p:attrNameLst>
                                          <p:attrName>ppt_x</p:attrName>
                                        </p:attrNameLst>
                                      </p:cBhvr>
                                      <p:tavLst>
                                        <p:tav tm="0">
                                          <p:val>
                                            <p:strVal val="#ppt_x"/>
                                          </p:val>
                                        </p:tav>
                                        <p:tav tm="100000">
                                          <p:val>
                                            <p:strVal val="#ppt_x"/>
                                          </p:val>
                                        </p:tav>
                                      </p:tavLst>
                                    </p:anim>
                                    <p:anim calcmode="lin" valueType="num">
                                      <p:cBhvr additive="base">
                                        <p:cTn id="17" dur="5000" fill="hold"/>
                                        <p:tgtEl>
                                          <p:spTgt spid="4099"/>
                                        </p:tgtEl>
                                        <p:attrNameLst>
                                          <p:attrName>ppt_y</p:attrName>
                                        </p:attrNameLst>
                                      </p:cBhvr>
                                      <p:tavLst>
                                        <p:tav tm="0">
                                          <p:val>
                                            <p:strVal val="1+#ppt_h/2"/>
                                          </p:val>
                                        </p:tav>
                                        <p:tav tm="100000">
                                          <p:val>
                                            <p:strVal val="#ppt_y"/>
                                          </p:val>
                                        </p:tav>
                                      </p:tavLst>
                                    </p:anim>
                                  </p:childTnLst>
                                </p:cTn>
                              </p:par>
                            </p:childTnLst>
                          </p:cTn>
                        </p:par>
                        <p:par>
                          <p:cTn id="18" fill="hold">
                            <p:stCondLst>
                              <p:cond delay="15000"/>
                            </p:stCondLst>
                            <p:childTnLst>
                              <p:par>
                                <p:cTn id="19" presetID="2" presetClass="entr" presetSubtype="4" fill="hold" nodeType="afterEffect">
                                  <p:stCondLst>
                                    <p:cond delay="0"/>
                                  </p:stCondLst>
                                  <p:childTnLst>
                                    <p:set>
                                      <p:cBhvr>
                                        <p:cTn id="20" dur="1" fill="hold">
                                          <p:stCondLst>
                                            <p:cond delay="0"/>
                                          </p:stCondLst>
                                        </p:cTn>
                                        <p:tgtEl>
                                          <p:spTgt spid="4100"/>
                                        </p:tgtEl>
                                        <p:attrNameLst>
                                          <p:attrName>style.visibility</p:attrName>
                                        </p:attrNameLst>
                                      </p:cBhvr>
                                      <p:to>
                                        <p:strVal val="visible"/>
                                      </p:to>
                                    </p:set>
                                    <p:anim calcmode="lin" valueType="num">
                                      <p:cBhvr additive="base">
                                        <p:cTn id="21" dur="5000" fill="hold"/>
                                        <p:tgtEl>
                                          <p:spTgt spid="4100"/>
                                        </p:tgtEl>
                                        <p:attrNameLst>
                                          <p:attrName>ppt_x</p:attrName>
                                        </p:attrNameLst>
                                      </p:cBhvr>
                                      <p:tavLst>
                                        <p:tav tm="0">
                                          <p:val>
                                            <p:strVal val="#ppt_x"/>
                                          </p:val>
                                        </p:tav>
                                        <p:tav tm="100000">
                                          <p:val>
                                            <p:strVal val="#ppt_x"/>
                                          </p:val>
                                        </p:tav>
                                      </p:tavLst>
                                    </p:anim>
                                    <p:anim calcmode="lin" valueType="num">
                                      <p:cBhvr additive="base">
                                        <p:cTn id="22" dur="5000" fill="hold"/>
                                        <p:tgtEl>
                                          <p:spTgt spid="4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udips.ICMAI\Desktop\logo-1.png"/>
          <p:cNvPicPr>
            <a:picLocks noChangeAspect="1" noChangeArrowheads="1"/>
          </p:cNvPicPr>
          <p:nvPr/>
        </p:nvPicPr>
        <p:blipFill>
          <a:blip r:embed="rId2" cstate="print">
            <a:duotone>
              <a:schemeClr val="bg2">
                <a:shade val="45000"/>
                <a:satMod val="135000"/>
              </a:schemeClr>
              <a:prstClr val="white"/>
            </a:duotone>
            <a:lum contrast="-67000"/>
          </a:blip>
          <a:srcRect/>
          <a:stretch>
            <a:fillRect/>
          </a:stretch>
        </p:blipFill>
        <p:spPr bwMode="auto">
          <a:xfrm>
            <a:off x="2133600" y="1066800"/>
            <a:ext cx="4263449" cy="5518275"/>
          </a:xfrm>
          <a:prstGeom prst="rect">
            <a:avLst/>
          </a:prstGeom>
          <a:noFill/>
        </p:spPr>
      </p:pic>
      <p:pic>
        <p:nvPicPr>
          <p:cNvPr id="5122" name="Picture 2" descr="E:\Sudip Data\D drive\sumita madam\targate success\index.jpg"/>
          <p:cNvPicPr>
            <a:picLocks noChangeAspect="1" noChangeArrowheads="1"/>
          </p:cNvPicPr>
          <p:nvPr/>
        </p:nvPicPr>
        <p:blipFill>
          <a:blip r:embed="rId3"/>
          <a:srcRect/>
          <a:stretch>
            <a:fillRect/>
          </a:stretch>
        </p:blipFill>
        <p:spPr bwMode="auto">
          <a:xfrm>
            <a:off x="6781800" y="2895600"/>
            <a:ext cx="2105025" cy="2171700"/>
          </a:xfrm>
          <a:prstGeom prst="rect">
            <a:avLst/>
          </a:prstGeom>
          <a:noFill/>
        </p:spPr>
      </p:pic>
      <p:sp>
        <p:nvSpPr>
          <p:cNvPr id="7" name="Rectangle 6"/>
          <p:cNvSpPr/>
          <p:nvPr/>
        </p:nvSpPr>
        <p:spPr>
          <a:xfrm>
            <a:off x="8610600" y="6705600"/>
            <a:ext cx="533400" cy="152400"/>
          </a:xfrm>
          <a:prstGeom prst="rect">
            <a:avLst/>
          </a:prstGeom>
          <a:solidFill>
            <a:srgbClr val="1B44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0" y="1066800"/>
            <a:ext cx="6553200" cy="7719239"/>
            <a:chOff x="0" y="992022"/>
            <a:chExt cx="6553200" cy="10244267"/>
          </a:xfrm>
        </p:grpSpPr>
        <p:sp>
          <p:nvSpPr>
            <p:cNvPr id="6" name="TextBox 5"/>
            <p:cNvSpPr txBox="1"/>
            <p:nvPr/>
          </p:nvSpPr>
          <p:spPr>
            <a:xfrm>
              <a:off x="0" y="1801027"/>
              <a:ext cx="6553200" cy="9435262"/>
            </a:xfrm>
            <a:prstGeom prst="rect">
              <a:avLst/>
            </a:prstGeom>
            <a:noFill/>
          </p:spPr>
          <p:txBody>
            <a:bodyPr wrap="square" rtlCol="0">
              <a:spAutoFit/>
            </a:bodyPr>
            <a:lstStyle/>
            <a:p>
              <a:pPr marL="747713" lvl="0" indent="-342900" algn="just">
                <a:buFont typeface="Wingdings" pitchFamily="2" charset="2"/>
                <a:buChar char="ü"/>
              </a:pPr>
              <a:r>
                <a:rPr lang="en-IN" sz="16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Proper utilisation of 15 minutes reading time. You have 3hrs </a:t>
              </a:r>
              <a:r>
                <a:rPr lang="en-IN" sz="1600" dirty="0" err="1"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i.e</a:t>
              </a:r>
              <a:r>
                <a:rPr lang="en-IN" sz="16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 180 minutes and the examination is for 100 marks so for each marks the time allotted is 1.8 minutes. Any 8 marks question to be solved in 8 x 1.8 min= 14.4 minutes. Remember if you are going beyond this time schedule then you need to gear up and adjust somewhere.</a:t>
              </a:r>
            </a:p>
            <a:p>
              <a:pPr marL="747713" lvl="0" indent="-342900" algn="just">
                <a:buFont typeface="Wingdings" pitchFamily="2" charset="2"/>
                <a:buChar char="ü"/>
              </a:pPr>
              <a:r>
                <a:rPr lang="en-IN" sz="16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Answer to the questions chronologically i.e., if a question have three sub parts a, b &amp; c it should be answered systematically. i.e. first a then b then c.</a:t>
              </a:r>
            </a:p>
            <a:p>
              <a:pPr marL="747713" lvl="0" indent="-342900" algn="just">
                <a:buFont typeface="Wingdings" pitchFamily="2" charset="2"/>
                <a:buChar char="ü"/>
              </a:pPr>
              <a:r>
                <a:rPr lang="en-US" sz="16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Proper showcase of your answer so have proper writing practice. Write  answers  clearly.</a:t>
              </a:r>
            </a:p>
            <a:p>
              <a:pPr marL="747713" lvl="0" indent="-342900" algn="just">
                <a:buFont typeface="Wingdings" pitchFamily="2" charset="2"/>
                <a:buChar char="ü"/>
              </a:pPr>
              <a:r>
                <a:rPr lang="en-US" sz="16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Arrive at the test center before  schedule time.</a:t>
              </a:r>
            </a:p>
            <a:p>
              <a:pPr marL="747713" lvl="0" indent="-342900" algn="just">
                <a:buFont typeface="Wingdings" pitchFamily="2" charset="2"/>
                <a:buChar char="ü"/>
              </a:pPr>
              <a:r>
                <a:rPr lang="en-IN" sz="16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Keep the following item on the desk your admit card, identity card, pen and pencil.</a:t>
              </a:r>
            </a:p>
            <a:p>
              <a:pPr marL="747713" lvl="0" indent="-342900" algn="just">
                <a:buFont typeface="Wingdings" pitchFamily="2" charset="2"/>
                <a:buChar char="ü"/>
              </a:pPr>
              <a:r>
                <a:rPr lang="en-US" sz="16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Tell </a:t>
              </a:r>
              <a:r>
                <a:rPr lang="en-US" sz="16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the i</a:t>
              </a:r>
              <a:r>
                <a:rPr lang="en-US" sz="16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nvigilator/Supervisor </a:t>
              </a:r>
              <a:r>
                <a:rPr lang="en-US" sz="16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if you think you have been given wrong question paper and any unwanted material is lying there in your allotted seat.</a:t>
              </a:r>
            </a:p>
            <a:p>
              <a:pPr marL="747713" lvl="0" indent="-342900" algn="just">
                <a:buFont typeface="Wingdings" pitchFamily="2" charset="2"/>
                <a:buChar char="ü"/>
              </a:pPr>
              <a:r>
                <a:rPr lang="en-US" sz="16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Exercise.   </a:t>
              </a:r>
            </a:p>
            <a:p>
              <a:pPr marL="747713" lvl="0" indent="-342900" algn="just">
                <a:buFont typeface="Wingdings" pitchFamily="2" charset="2"/>
                <a:buChar char="ü"/>
              </a:pPr>
              <a:r>
                <a:rPr lang="en-US" sz="16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Find a quite space to revise.</a:t>
              </a:r>
            </a:p>
            <a:p>
              <a:pPr marL="747713" lvl="0" indent="-342900" algn="just">
                <a:buFont typeface="Wingdings" pitchFamily="2" charset="2"/>
                <a:buChar char="ü"/>
              </a:pPr>
              <a:r>
                <a:rPr lang="en-US" sz="16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Self discipline.</a:t>
              </a:r>
            </a:p>
            <a:p>
              <a:pPr marL="747713" lvl="0" indent="-342900" algn="just">
                <a:buFont typeface="Wingdings" pitchFamily="2" charset="2"/>
                <a:buChar char="ü"/>
              </a:pPr>
              <a:endParaRPr lang="en-US"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endParaRPr>
            </a:p>
            <a:p>
              <a:pPr marL="747713" lvl="0" indent="-342900" algn="just">
                <a:buFont typeface="Wingdings" pitchFamily="2" charset="2"/>
                <a:buChar char="ü"/>
              </a:pPr>
              <a:endParaRPr lang="en-US"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endParaRPr>
            </a:p>
            <a:p>
              <a:pPr marL="747713" lvl="0" indent="-342900" algn="just">
                <a:buFont typeface="Wingdings" pitchFamily="2" charset="2"/>
                <a:buChar char="ü"/>
              </a:pPr>
              <a:endParaRPr lang="en-US"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endParaRPr>
            </a:p>
            <a:p>
              <a:pPr marL="747713" lvl="0" indent="-342900" algn="just">
                <a:buFont typeface="Wingdings" pitchFamily="2" charset="2"/>
                <a:buChar char="ü"/>
              </a:pPr>
              <a:endParaRPr lang="en-US"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endParaRPr>
            </a:p>
            <a:p>
              <a:pPr marL="747713" lvl="0" indent="-342900" algn="just">
                <a:buFont typeface="Wingdings" pitchFamily="2" charset="2"/>
                <a:buChar char="ü"/>
              </a:pPr>
              <a:endParaRPr lang="en-US"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endParaRPr>
            </a:p>
            <a:p>
              <a:pPr marL="973138" lvl="0" indent="-342900" algn="just">
                <a:lnSpc>
                  <a:spcPct val="150000"/>
                </a:lnSpc>
                <a:buFont typeface="Wingdings" pitchFamily="2" charset="2"/>
                <a:buChar char="ü"/>
              </a:pPr>
              <a:endParaRPr lang="en-US" sz="20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endParaRPr>
            </a:p>
          </p:txBody>
        </p:sp>
        <p:sp>
          <p:nvSpPr>
            <p:cNvPr id="9" name="Rectangle 8"/>
            <p:cNvSpPr/>
            <p:nvPr/>
          </p:nvSpPr>
          <p:spPr>
            <a:xfrm>
              <a:off x="448699" y="992022"/>
              <a:ext cx="2599301" cy="694370"/>
            </a:xfrm>
            <a:prstGeom prst="rect">
              <a:avLst/>
            </a:prstGeom>
          </p:spPr>
          <p:txBody>
            <a:bodyPr wrap="none">
              <a:spAutoFit/>
            </a:bodyPr>
            <a:lstStyle/>
            <a:p>
              <a:pPr marL="342900" lvl="0" indent="-342900" algn="just"/>
              <a:r>
                <a:rPr lang="en-IN" sz="2800" dirty="0" smtClean="0">
                  <a:ln w="18415" cmpd="sng">
                    <a:solidFill>
                      <a:srgbClr val="FF0000"/>
                    </a:solidFill>
                    <a:prstDash val="solid"/>
                  </a:ln>
                  <a:solidFill>
                    <a:srgbClr val="FFFFFF"/>
                  </a:solidFill>
                  <a:effectLst>
                    <a:outerShdw blurRad="63500" dir="3600000" algn="tl" rotWithShape="0">
                      <a:srgbClr val="000000">
                        <a:alpha val="70000"/>
                      </a:srgbClr>
                    </a:outerShdw>
                  </a:effectLst>
                  <a:latin typeface="Adobe Garamond Pro Bold" pitchFamily="18" charset="0"/>
                  <a:ea typeface="Adobe Gothic Std B" pitchFamily="34" charset="-128"/>
                </a:rPr>
                <a:t>h) Certain Do’s: </a:t>
              </a:r>
            </a:p>
          </p:txBody>
        </p:sp>
      </p:grpSp>
      <p:sp>
        <p:nvSpPr>
          <p:cNvPr id="13" name="Footer Placeholder 12"/>
          <p:cNvSpPr>
            <a:spLocks noGrp="1"/>
          </p:cNvSpPr>
          <p:nvPr>
            <p:ph type="ftr" sz="quarter" idx="11"/>
          </p:nvPr>
        </p:nvSpPr>
        <p:spPr/>
        <p:txBody>
          <a:bodyPr/>
          <a:lstStyle/>
          <a:p>
            <a:r>
              <a:rPr lang="en-US" b="1" dirty="0" smtClean="0">
                <a:solidFill>
                  <a:srgbClr val="FF0000"/>
                </a:solidFill>
                <a:latin typeface="Adobe Gothic Std B" pitchFamily="34" charset="-128"/>
                <a:ea typeface="Adobe Gothic Std B" pitchFamily="34" charset="-128"/>
              </a:rPr>
              <a:t>(5)</a:t>
            </a:r>
          </a:p>
        </p:txBody>
      </p:sp>
    </p:spTree>
    <p:extLst>
      <p:ext uri="{BB962C8B-B14F-4D97-AF65-F5344CB8AC3E}">
        <p14:creationId xmlns="" xmlns:p14="http://schemas.microsoft.com/office/powerpoint/2010/main" val="4103309497"/>
      </p:ext>
    </p:extLst>
  </p:cSld>
  <p:clrMapOvr>
    <a:masterClrMapping/>
  </p:clrMapOvr>
  <p:transition spd="slow" advTm="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4" presetClass="entr" presetSubtype="16"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ox(in)">
                                      <p:cBhvr>
                                        <p:cTn id="12" dur="5000"/>
                                        <p:tgtEl>
                                          <p:spTgt spid="10"/>
                                        </p:tgtEl>
                                      </p:cBhvr>
                                    </p:animEffect>
                                  </p:childTnLst>
                                </p:cTn>
                              </p:par>
                            </p:childTnLst>
                          </p:cTn>
                        </p:par>
                        <p:par>
                          <p:cTn id="13" fill="hold">
                            <p:stCondLst>
                              <p:cond delay="10000"/>
                            </p:stCondLst>
                            <p:childTnLst>
                              <p:par>
                                <p:cTn id="14" presetID="4" presetClass="entr" presetSubtype="16" fill="hold" nodeType="after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box(in)">
                                      <p:cBhvr>
                                        <p:cTn id="16" dur="5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sudips.ICMAI\Desktop\logo-1.png"/>
          <p:cNvPicPr>
            <a:picLocks noChangeAspect="1" noChangeArrowheads="1"/>
          </p:cNvPicPr>
          <p:nvPr/>
        </p:nvPicPr>
        <p:blipFill>
          <a:blip r:embed="rId2" cstate="print">
            <a:duotone>
              <a:schemeClr val="bg2">
                <a:shade val="45000"/>
                <a:satMod val="135000"/>
              </a:schemeClr>
              <a:prstClr val="white"/>
            </a:duotone>
            <a:lum contrast="-67000"/>
          </a:blip>
          <a:srcRect/>
          <a:stretch>
            <a:fillRect/>
          </a:stretch>
        </p:blipFill>
        <p:spPr bwMode="auto">
          <a:xfrm>
            <a:off x="2133600" y="1066800"/>
            <a:ext cx="4263449" cy="5518275"/>
          </a:xfrm>
          <a:prstGeom prst="rect">
            <a:avLst/>
          </a:prstGeom>
          <a:noFill/>
        </p:spPr>
      </p:pic>
      <p:pic>
        <p:nvPicPr>
          <p:cNvPr id="6146" name="Picture 2" descr="E:\Sudip Data\D drive\sumita madam\targate success\index,.jpg"/>
          <p:cNvPicPr>
            <a:picLocks noChangeAspect="1" noChangeArrowheads="1"/>
          </p:cNvPicPr>
          <p:nvPr/>
        </p:nvPicPr>
        <p:blipFill>
          <a:blip r:embed="rId3"/>
          <a:srcRect/>
          <a:stretch>
            <a:fillRect/>
          </a:stretch>
        </p:blipFill>
        <p:spPr bwMode="auto">
          <a:xfrm>
            <a:off x="6781800" y="2819400"/>
            <a:ext cx="2143125" cy="2143125"/>
          </a:xfrm>
          <a:prstGeom prst="rect">
            <a:avLst/>
          </a:prstGeom>
          <a:noFill/>
        </p:spPr>
      </p:pic>
      <p:sp>
        <p:nvSpPr>
          <p:cNvPr id="7" name="Rectangle 6"/>
          <p:cNvSpPr/>
          <p:nvPr/>
        </p:nvSpPr>
        <p:spPr>
          <a:xfrm>
            <a:off x="8610600" y="6705600"/>
            <a:ext cx="533400" cy="152400"/>
          </a:xfrm>
          <a:prstGeom prst="rect">
            <a:avLst/>
          </a:prstGeom>
          <a:solidFill>
            <a:srgbClr val="1B44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76200" y="1295400"/>
            <a:ext cx="6553200" cy="4583669"/>
            <a:chOff x="76200" y="1295400"/>
            <a:chExt cx="6553200" cy="4583669"/>
          </a:xfrm>
        </p:grpSpPr>
        <p:sp>
          <p:nvSpPr>
            <p:cNvPr id="6" name="TextBox 5"/>
            <p:cNvSpPr txBox="1"/>
            <p:nvPr/>
          </p:nvSpPr>
          <p:spPr>
            <a:xfrm>
              <a:off x="76200" y="1539419"/>
              <a:ext cx="6553200" cy="4339650"/>
            </a:xfrm>
            <a:prstGeom prst="rect">
              <a:avLst/>
            </a:prstGeom>
            <a:noFill/>
          </p:spPr>
          <p:txBody>
            <a:bodyPr wrap="square" rtlCol="0">
              <a:spAutoFit/>
            </a:bodyPr>
            <a:lstStyle/>
            <a:p>
              <a:pPr marL="514350" lvl="0" indent="-514350"/>
              <a:endParaRPr lang="en-IN" sz="2000" dirty="0" smtClean="0">
                <a:ln w="18415" cmpd="sng">
                  <a:solidFill>
                    <a:srgbClr val="FF0000"/>
                  </a:solidFill>
                  <a:prstDash val="solid"/>
                </a:ln>
                <a:solidFill>
                  <a:srgbClr val="FFFFFF"/>
                </a:solidFill>
                <a:effectLst>
                  <a:outerShdw blurRad="63500" dir="3600000" algn="tl" rotWithShape="0">
                    <a:srgbClr val="000000">
                      <a:alpha val="70000"/>
                    </a:srgbClr>
                  </a:outerShdw>
                </a:effectLst>
                <a:latin typeface="Adobe Heiti Std R" pitchFamily="34" charset="-128"/>
                <a:ea typeface="Adobe Heiti Std R" pitchFamily="34" charset="-128"/>
              </a:endParaRPr>
            </a:p>
            <a:p>
              <a:pPr marL="973138" lvl="0" indent="-342900">
                <a:buFont typeface="Wingdings" pitchFamily="2" charset="2"/>
                <a:buChar char="ü"/>
              </a:pPr>
              <a:r>
                <a:rPr lang="en-US" sz="16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Avoid using any mal practice. The Institute will take serious action against cheating.</a:t>
              </a:r>
            </a:p>
            <a:p>
              <a:pPr marL="973138" lvl="0" indent="-342900">
                <a:buFont typeface="Wingdings" pitchFamily="2" charset="2"/>
                <a:buChar char="ü"/>
              </a:pPr>
              <a:r>
                <a:rPr lang="en-US" sz="16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Students are advised to wear casual garments except Sleeveless shirts and half paints.</a:t>
              </a:r>
            </a:p>
            <a:p>
              <a:pPr marL="973138" lvl="0" indent="-342900">
                <a:buFont typeface="Wingdings" pitchFamily="2" charset="2"/>
                <a:buChar char="ü"/>
              </a:pPr>
              <a:r>
                <a:rPr lang="en-US" sz="16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Talk or disturb other candidates.</a:t>
              </a:r>
            </a:p>
            <a:p>
              <a:pPr marL="973138" lvl="0" indent="-342900">
                <a:buFont typeface="Wingdings" pitchFamily="2" charset="2"/>
                <a:buChar char="ü"/>
              </a:pPr>
              <a:r>
                <a:rPr lang="en-US" sz="16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Eat or smoke in the test room.</a:t>
              </a:r>
            </a:p>
            <a:p>
              <a:pPr marL="973138" lvl="0" indent="-342900">
                <a:buFont typeface="Wingdings" pitchFamily="2" charset="2"/>
                <a:buChar char="ü"/>
              </a:pPr>
              <a:r>
                <a:rPr lang="en-US" sz="16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Lend anything to or borrow anything from them.</a:t>
              </a:r>
            </a:p>
            <a:p>
              <a:pPr marL="973138" lvl="0" indent="-342900">
                <a:buFont typeface="Wingdings" pitchFamily="2" charset="2"/>
                <a:buChar char="ü"/>
              </a:pPr>
              <a:r>
                <a:rPr lang="en-US" sz="16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Leave the room without permission of Invigilator.</a:t>
              </a:r>
            </a:p>
            <a:p>
              <a:pPr marL="973138" lvl="0" indent="-342900">
                <a:buFont typeface="Wingdings" pitchFamily="2" charset="2"/>
                <a:buChar char="ü"/>
              </a:pPr>
              <a:r>
                <a:rPr lang="en-US" sz="16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Co-operate with the instruction of Invigilator.</a:t>
              </a:r>
            </a:p>
            <a:p>
              <a:pPr marL="973138" lvl="0" indent="-342900">
                <a:buFont typeface="Wingdings" pitchFamily="2" charset="2"/>
                <a:buChar char="ü"/>
              </a:pPr>
              <a:r>
                <a:rPr lang="en-US" sz="16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Copying the work of other candidate.</a:t>
              </a:r>
            </a:p>
            <a:p>
              <a:pPr marL="973138" lvl="0" indent="-342900">
                <a:buFont typeface="Wingdings" pitchFamily="2" charset="2"/>
                <a:buChar char="ü"/>
              </a:pPr>
              <a:r>
                <a:rPr lang="en-US" sz="1600" dirty="0" smtClean="0">
                  <a:solidFill>
                    <a:srgbClr val="FFFF00"/>
                  </a:solidFill>
                  <a:effectLst>
                    <a:outerShdw blurRad="38100" dist="38100" dir="2700000" algn="tl">
                      <a:srgbClr val="000000">
                        <a:alpha val="43137"/>
                      </a:srgbClr>
                    </a:outerShdw>
                  </a:effectLst>
                  <a:latin typeface="Adobe Garamond Pro Bold" pitchFamily="18" charset="0"/>
                  <a:ea typeface="Adobe Heiti Std R" pitchFamily="34" charset="-128"/>
                </a:rPr>
                <a:t>Don’t</a:t>
              </a:r>
              <a:r>
                <a:rPr lang="en-US" sz="16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  communicate with anyone in the examination hall.</a:t>
              </a:r>
            </a:p>
            <a:p>
              <a:pPr marL="973138" lvl="0" indent="-342900">
                <a:buFont typeface="Wingdings" pitchFamily="2" charset="2"/>
                <a:buChar char="ü"/>
              </a:pPr>
              <a:r>
                <a:rPr lang="en-US" sz="16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Consultation with others during exam is strictly prohibited. </a:t>
              </a:r>
            </a:p>
            <a:p>
              <a:pPr marL="973138" indent="-342900">
                <a:buFont typeface="Wingdings" pitchFamily="2" charset="2"/>
                <a:buChar char="ü"/>
              </a:pPr>
              <a:r>
                <a:rPr lang="en-IN" sz="16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Do not be panic stricken and immediately start counting the probable marks in the paper already got over. Do it once your all papers are over.</a:t>
              </a:r>
            </a:p>
          </p:txBody>
        </p:sp>
        <p:sp>
          <p:nvSpPr>
            <p:cNvPr id="8" name="Rectangle 7"/>
            <p:cNvSpPr/>
            <p:nvPr/>
          </p:nvSpPr>
          <p:spPr>
            <a:xfrm>
              <a:off x="506393" y="1295400"/>
              <a:ext cx="3022815" cy="523220"/>
            </a:xfrm>
            <a:prstGeom prst="rect">
              <a:avLst/>
            </a:prstGeom>
          </p:spPr>
          <p:txBody>
            <a:bodyPr wrap="none">
              <a:spAutoFit/>
            </a:bodyPr>
            <a:lstStyle/>
            <a:p>
              <a:pPr marL="514350" lvl="0" indent="-514350">
                <a:buAutoNum type="romanLcParenR"/>
              </a:pPr>
              <a:r>
                <a:rPr lang="en-IN" sz="2800" dirty="0" smtClean="0">
                  <a:ln w="18415" cmpd="sng">
                    <a:solidFill>
                      <a:srgbClr val="FF0000"/>
                    </a:solidFill>
                    <a:prstDash val="solid"/>
                  </a:ln>
                  <a:solidFill>
                    <a:srgbClr val="FFFFFF"/>
                  </a:solidFill>
                  <a:effectLst>
                    <a:outerShdw blurRad="63500" dir="3600000" algn="tl" rotWithShape="0">
                      <a:srgbClr val="000000">
                        <a:alpha val="70000"/>
                      </a:srgbClr>
                    </a:outerShdw>
                  </a:effectLst>
                  <a:latin typeface="Adobe Garamond Pro Bold" pitchFamily="18" charset="0"/>
                  <a:ea typeface="Adobe Heiti Std R" pitchFamily="34" charset="-128"/>
                </a:rPr>
                <a:t>Certain </a:t>
              </a:r>
              <a:r>
                <a:rPr lang="en-IN" sz="2800" dirty="0" smtClean="0">
                  <a:ln w="18415" cmpd="sng">
                    <a:solidFill>
                      <a:srgbClr val="FF0000"/>
                    </a:solidFill>
                    <a:prstDash val="solid"/>
                  </a:ln>
                  <a:solidFill>
                    <a:srgbClr val="FFFFFF"/>
                  </a:solidFill>
                  <a:effectLst>
                    <a:outerShdw blurRad="63500" dir="3600000" algn="tl" rotWithShape="0">
                      <a:srgbClr val="000000">
                        <a:alpha val="70000"/>
                      </a:srgbClr>
                    </a:outerShdw>
                  </a:effectLst>
                  <a:latin typeface="Adobe Garamond Pro Bold" pitchFamily="18" charset="0"/>
                  <a:ea typeface="Adobe Gothic Std B" pitchFamily="34" charset="-128"/>
                </a:rPr>
                <a:t>Don’ts</a:t>
              </a:r>
              <a:r>
                <a:rPr lang="en-IN" sz="2800" dirty="0" smtClean="0">
                  <a:ln w="18415" cmpd="sng">
                    <a:solidFill>
                      <a:srgbClr val="FF0000"/>
                    </a:solidFill>
                    <a:prstDash val="solid"/>
                  </a:ln>
                  <a:solidFill>
                    <a:srgbClr val="FFFFFF"/>
                  </a:solidFill>
                  <a:effectLst>
                    <a:outerShdw blurRad="63500" dir="3600000" algn="tl" rotWithShape="0">
                      <a:srgbClr val="000000">
                        <a:alpha val="70000"/>
                      </a:srgbClr>
                    </a:outerShdw>
                  </a:effectLst>
                  <a:latin typeface="Adobe Garamond Pro Bold" pitchFamily="18" charset="0"/>
                  <a:ea typeface="Adobe Heiti Std R" pitchFamily="34" charset="-128"/>
                </a:rPr>
                <a:t>: </a:t>
              </a:r>
            </a:p>
          </p:txBody>
        </p:sp>
      </p:grpSp>
      <p:sp>
        <p:nvSpPr>
          <p:cNvPr id="13" name="Footer Placeholder 12"/>
          <p:cNvSpPr>
            <a:spLocks noGrp="1"/>
          </p:cNvSpPr>
          <p:nvPr>
            <p:ph type="ftr" sz="quarter" idx="11"/>
          </p:nvPr>
        </p:nvSpPr>
        <p:spPr/>
        <p:txBody>
          <a:bodyPr/>
          <a:lstStyle/>
          <a:p>
            <a:r>
              <a:rPr lang="en-US" b="1" dirty="0" smtClean="0">
                <a:solidFill>
                  <a:srgbClr val="FF0000"/>
                </a:solidFill>
                <a:latin typeface="Adobe Gothic Std B" pitchFamily="34" charset="-128"/>
                <a:ea typeface="Adobe Gothic Std B" pitchFamily="34" charset="-128"/>
              </a:rPr>
              <a:t>(6)</a:t>
            </a:r>
          </a:p>
        </p:txBody>
      </p:sp>
    </p:spTree>
    <p:extLst>
      <p:ext uri="{BB962C8B-B14F-4D97-AF65-F5344CB8AC3E}">
        <p14:creationId xmlns="" xmlns:p14="http://schemas.microsoft.com/office/powerpoint/2010/main" val="4103309497"/>
      </p:ext>
    </p:extLst>
  </p:cSld>
  <p:clrMapOvr>
    <a:masterClrMapping/>
  </p:clrMapOvr>
  <p:transition spd="slow" advTm="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ppt_x"/>
                                          </p:val>
                                        </p:tav>
                                        <p:tav tm="100000">
                                          <p:val>
                                            <p:strVal val="#ppt_x"/>
                                          </p:val>
                                        </p:tav>
                                      </p:tavLst>
                                    </p:anim>
                                    <p:anim calcmode="lin" valueType="num">
                                      <p:cBhvr additive="base">
                                        <p:cTn id="8" dur="50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4" presetClass="entr" presetSubtype="16"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0"/>
                                        <p:tgtEl>
                                          <p:spTgt spid="9"/>
                                        </p:tgtEl>
                                      </p:cBhvr>
                                    </p:animEffect>
                                  </p:childTnLst>
                                </p:cTn>
                              </p:par>
                            </p:childTnLst>
                          </p:cTn>
                        </p:par>
                        <p:par>
                          <p:cTn id="13" fill="hold">
                            <p:stCondLst>
                              <p:cond delay="10000"/>
                            </p:stCondLst>
                            <p:childTnLst>
                              <p:par>
                                <p:cTn id="14" presetID="8" presetClass="entr" presetSubtype="16" fill="hold" nodeType="afterEffect">
                                  <p:stCondLst>
                                    <p:cond delay="0"/>
                                  </p:stCondLst>
                                  <p:childTnLst>
                                    <p:set>
                                      <p:cBhvr>
                                        <p:cTn id="15" dur="1" fill="hold">
                                          <p:stCondLst>
                                            <p:cond delay="0"/>
                                          </p:stCondLst>
                                        </p:cTn>
                                        <p:tgtEl>
                                          <p:spTgt spid="6146"/>
                                        </p:tgtEl>
                                        <p:attrNameLst>
                                          <p:attrName>style.visibility</p:attrName>
                                        </p:attrNameLst>
                                      </p:cBhvr>
                                      <p:to>
                                        <p:strVal val="visible"/>
                                      </p:to>
                                    </p:set>
                                    <p:animEffect transition="in" filter="diamond(in)">
                                      <p:cBhvr>
                                        <p:cTn id="16" dur="5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1" name="Picture 2" descr="C:\Users\sudips.ICMAI\Desktop\logo-1.png"/>
          <p:cNvPicPr>
            <a:picLocks noChangeAspect="1" noChangeArrowheads="1"/>
          </p:cNvPicPr>
          <p:nvPr/>
        </p:nvPicPr>
        <p:blipFill>
          <a:blip r:embed="rId3" cstate="print">
            <a:duotone>
              <a:schemeClr val="bg2">
                <a:shade val="45000"/>
                <a:satMod val="135000"/>
              </a:schemeClr>
              <a:prstClr val="white"/>
            </a:duotone>
            <a:lum contrast="-67000"/>
          </a:blip>
          <a:srcRect/>
          <a:stretch>
            <a:fillRect/>
          </a:stretch>
        </p:blipFill>
        <p:spPr bwMode="auto">
          <a:xfrm>
            <a:off x="2133600" y="272926"/>
            <a:ext cx="4876800" cy="6312149"/>
          </a:xfrm>
          <a:prstGeom prst="rect">
            <a:avLst/>
          </a:prstGeom>
          <a:noFill/>
          <a:effectLst>
            <a:outerShdw blurRad="50800" dist="50800" dir="5400000" sx="1000" sy="1000" algn="ctr" rotWithShape="0">
              <a:srgbClr val="000000">
                <a:alpha val="0"/>
              </a:srgbClr>
            </a:outerShdw>
          </a:effectLst>
        </p:spPr>
      </p:pic>
      <p:sp>
        <p:nvSpPr>
          <p:cNvPr id="13" name="TextBox 12"/>
          <p:cNvSpPr txBox="1"/>
          <p:nvPr/>
        </p:nvSpPr>
        <p:spPr>
          <a:xfrm>
            <a:off x="2133600" y="838200"/>
            <a:ext cx="4800600" cy="5170646"/>
          </a:xfrm>
          <a:prstGeom prst="rect">
            <a:avLst/>
          </a:prstGeom>
          <a:noFill/>
        </p:spPr>
        <p:txBody>
          <a:bodyPr wrap="square" rtlCol="0">
            <a:spAutoFit/>
          </a:bodyPr>
          <a:lstStyle/>
          <a:p>
            <a:pPr marL="342900" lvl="0" indent="-342900" algn="just"/>
            <a:r>
              <a:rPr lang="en-IN" sz="2000" dirty="0" smtClean="0">
                <a:ln w="18415" cmpd="sng">
                  <a:solidFill>
                    <a:srgbClr val="FF0000"/>
                  </a:solidFill>
                  <a:prstDash val="solid"/>
                </a:ln>
                <a:solidFill>
                  <a:srgbClr val="FFFFFF"/>
                </a:solidFill>
                <a:effectLst>
                  <a:outerShdw blurRad="63500" dir="3600000" algn="tl" rotWithShape="0">
                    <a:srgbClr val="000000">
                      <a:alpha val="70000"/>
                    </a:srgbClr>
                  </a:outerShdw>
                </a:effectLst>
                <a:latin typeface="Adobe Heiti Std R" pitchFamily="34" charset="-128"/>
                <a:ea typeface="Adobe Heiti Std R" pitchFamily="34" charset="-128"/>
              </a:rPr>
              <a:t>j) After the Examination: </a:t>
            </a:r>
          </a:p>
          <a:p>
            <a:pPr marL="342900" lvl="0" indent="-342900" algn="just">
              <a:buFont typeface="Wingdings" pitchFamily="2" charset="2"/>
              <a:buChar char="ü"/>
            </a:pPr>
            <a:endParaRPr lang="en-IN" sz="2000" dirty="0" smtClean="0">
              <a:ln w="18415" cmpd="sng">
                <a:solidFill>
                  <a:srgbClr val="FF0000"/>
                </a:solidFill>
                <a:prstDash val="solid"/>
              </a:ln>
              <a:solidFill>
                <a:srgbClr val="FFFFFF"/>
              </a:solidFill>
              <a:effectLst>
                <a:outerShdw blurRad="63500" dir="3600000" algn="tl" rotWithShape="0">
                  <a:srgbClr val="000000">
                    <a:alpha val="70000"/>
                  </a:srgbClr>
                </a:outerShdw>
              </a:effectLst>
              <a:latin typeface="Adobe Heiti Std R" pitchFamily="34" charset="-128"/>
              <a:ea typeface="Adobe Heiti Std R" pitchFamily="34" charset="-128"/>
            </a:endParaRPr>
          </a:p>
          <a:p>
            <a:pPr marL="342900" lvl="0" indent="-342900" algn="just">
              <a:buFont typeface="Wingdings" pitchFamily="2" charset="2"/>
              <a:buChar char="ü"/>
            </a:pPr>
            <a:r>
              <a:rPr lang="en-IN" sz="20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Submit the answer paper to the exam supervisor.</a:t>
            </a:r>
          </a:p>
          <a:p>
            <a:pPr marL="342900" lvl="0" indent="-342900" algn="just">
              <a:buFont typeface="Wingdings" pitchFamily="2" charset="2"/>
              <a:buChar char="ü"/>
            </a:pPr>
            <a:endParaRPr lang="en-IN" sz="20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endParaRPr>
          </a:p>
          <a:p>
            <a:pPr marL="342900" lvl="0" indent="-342900" algn="just">
              <a:buFont typeface="Wingdings" pitchFamily="2" charset="2"/>
              <a:buChar char="ü"/>
            </a:pPr>
            <a:r>
              <a:rPr lang="en-IN" sz="20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Collect admit card.</a:t>
            </a:r>
          </a:p>
          <a:p>
            <a:pPr marL="342900" lvl="0" indent="-342900" algn="just">
              <a:buFont typeface="Wingdings" pitchFamily="2" charset="2"/>
              <a:buChar char="ü"/>
            </a:pPr>
            <a:endParaRPr lang="en-IN" sz="20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endParaRPr>
          </a:p>
          <a:p>
            <a:pPr marL="342900" lvl="0" indent="-342900" algn="just">
              <a:buFont typeface="Wingdings" pitchFamily="2" charset="2"/>
              <a:buChar char="ü"/>
            </a:pPr>
            <a:r>
              <a:rPr lang="en-IN" sz="20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Check whether admit card bears the signature of Invigilator.</a:t>
            </a:r>
          </a:p>
          <a:p>
            <a:pPr marL="342900" lvl="0" indent="-342900" algn="just">
              <a:buFont typeface="Wingdings" pitchFamily="2" charset="2"/>
              <a:buChar char="ü"/>
            </a:pPr>
            <a:endParaRPr lang="en-IN" sz="20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endParaRPr>
          </a:p>
          <a:p>
            <a:pPr marL="342900" lvl="0" indent="-342900" algn="just">
              <a:buFont typeface="Wingdings" pitchFamily="2" charset="2"/>
              <a:buChar char="ü"/>
            </a:pPr>
            <a:r>
              <a:rPr lang="en-IN" sz="20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Take your personal belongings.</a:t>
            </a:r>
          </a:p>
          <a:p>
            <a:pPr marL="342900" lvl="0" indent="-342900" algn="just">
              <a:buFont typeface="Wingdings" pitchFamily="2" charset="2"/>
              <a:buChar char="ü"/>
            </a:pPr>
            <a:endParaRPr lang="en-IN" sz="20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endParaRPr>
          </a:p>
          <a:p>
            <a:pPr marL="342900" lvl="0" indent="-342900" algn="just">
              <a:buFont typeface="Wingdings" pitchFamily="2" charset="2"/>
              <a:buChar char="ü"/>
            </a:pPr>
            <a:r>
              <a:rPr lang="en-IN" sz="20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On the last date of examination please check whether the chief Invigilator sign the admit card. </a:t>
            </a:r>
          </a:p>
          <a:p>
            <a:pPr marL="973138" lvl="0" indent="-342900" algn="just">
              <a:lnSpc>
                <a:spcPct val="150000"/>
              </a:lnSpc>
              <a:buFont typeface="Wingdings" pitchFamily="2" charset="2"/>
              <a:buChar char="ü"/>
            </a:pPr>
            <a:endParaRPr lang="en-US" sz="2000" dirty="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endParaRPr>
          </a:p>
        </p:txBody>
      </p:sp>
      <p:pic>
        <p:nvPicPr>
          <p:cNvPr id="1026" name="Picture 2" descr="E:\Sudip Data\D drive\sumita madam\targate success\240_F_33785147_H2X8SwZN2YI9UUAr0zGzwLkCkIQkJ2iQ.jpg"/>
          <p:cNvPicPr>
            <a:picLocks noChangeAspect="1" noChangeArrowheads="1"/>
          </p:cNvPicPr>
          <p:nvPr/>
        </p:nvPicPr>
        <p:blipFill>
          <a:blip r:embed="rId4"/>
          <a:srcRect/>
          <a:stretch>
            <a:fillRect/>
          </a:stretch>
        </p:blipFill>
        <p:spPr bwMode="auto">
          <a:xfrm>
            <a:off x="7086600" y="1219200"/>
            <a:ext cx="1402573" cy="914400"/>
          </a:xfrm>
          <a:prstGeom prst="rect">
            <a:avLst/>
          </a:prstGeom>
          <a:noFill/>
        </p:spPr>
      </p:pic>
      <p:pic>
        <p:nvPicPr>
          <p:cNvPr id="1027" name="Picture 3" descr="E:\Sudip Data\D drive\sumita madam\targate success\admit-card-gif-image.gif"/>
          <p:cNvPicPr>
            <a:picLocks noChangeAspect="1" noChangeArrowheads="1" noCrop="1"/>
          </p:cNvPicPr>
          <p:nvPr/>
        </p:nvPicPr>
        <p:blipFill>
          <a:blip r:embed="rId5" cstate="print"/>
          <a:srcRect/>
          <a:stretch>
            <a:fillRect/>
          </a:stretch>
        </p:blipFill>
        <p:spPr bwMode="auto">
          <a:xfrm>
            <a:off x="7086600" y="2209800"/>
            <a:ext cx="1371600" cy="685800"/>
          </a:xfrm>
          <a:prstGeom prst="rect">
            <a:avLst/>
          </a:prstGeom>
          <a:noFill/>
        </p:spPr>
      </p:pic>
      <p:pic>
        <p:nvPicPr>
          <p:cNvPr id="1029" name="Picture 5" descr="E:\Sudip Data\D drive\sumita madam\targate success\depositphotos_180066922-stock-illustration-vector-cartoon-travel-set-personal.jpg"/>
          <p:cNvPicPr>
            <a:picLocks noChangeAspect="1" noChangeArrowheads="1"/>
          </p:cNvPicPr>
          <p:nvPr/>
        </p:nvPicPr>
        <p:blipFill>
          <a:blip r:embed="rId6" cstate="print"/>
          <a:srcRect/>
          <a:stretch>
            <a:fillRect/>
          </a:stretch>
        </p:blipFill>
        <p:spPr bwMode="auto">
          <a:xfrm>
            <a:off x="7086600" y="3810000"/>
            <a:ext cx="1371600" cy="914400"/>
          </a:xfrm>
          <a:prstGeom prst="rect">
            <a:avLst/>
          </a:prstGeom>
          <a:noFill/>
        </p:spPr>
      </p:pic>
      <p:pic>
        <p:nvPicPr>
          <p:cNvPr id="1030" name="Picture 6" descr="E:\Sudip Data\D drive\sumita madam\targate success\1-xxfilsfisu04my_i-fg_q.png"/>
          <p:cNvPicPr>
            <a:picLocks noChangeAspect="1" noChangeArrowheads="1"/>
          </p:cNvPicPr>
          <p:nvPr/>
        </p:nvPicPr>
        <p:blipFill>
          <a:blip r:embed="rId7" cstate="print"/>
          <a:srcRect l="11462" r="8538" b="9667"/>
          <a:stretch>
            <a:fillRect/>
          </a:stretch>
        </p:blipFill>
        <p:spPr bwMode="auto">
          <a:xfrm>
            <a:off x="7086600" y="4800600"/>
            <a:ext cx="1371600" cy="762000"/>
          </a:xfrm>
          <a:prstGeom prst="rect">
            <a:avLst/>
          </a:prstGeom>
          <a:noFill/>
        </p:spPr>
      </p:pic>
      <p:pic>
        <p:nvPicPr>
          <p:cNvPr id="1031" name="Picture 7" descr="E:\Sudip Data\D drive\sumita madam\targate success\xat7868055231.jpg"/>
          <p:cNvPicPr>
            <a:picLocks noChangeAspect="1" noChangeArrowheads="1"/>
          </p:cNvPicPr>
          <p:nvPr/>
        </p:nvPicPr>
        <p:blipFill>
          <a:blip r:embed="rId8" cstate="print"/>
          <a:srcRect l="2222" t="8708" r="7111" b="9292"/>
          <a:stretch>
            <a:fillRect/>
          </a:stretch>
        </p:blipFill>
        <p:spPr bwMode="auto">
          <a:xfrm>
            <a:off x="7086600" y="2971800"/>
            <a:ext cx="1364166" cy="776568"/>
          </a:xfrm>
          <a:prstGeom prst="rect">
            <a:avLst/>
          </a:prstGeom>
          <a:noFill/>
        </p:spPr>
      </p:pic>
      <p:sp>
        <p:nvSpPr>
          <p:cNvPr id="12" name="Rectangle 11"/>
          <p:cNvSpPr/>
          <p:nvPr/>
        </p:nvSpPr>
        <p:spPr>
          <a:xfrm>
            <a:off x="8610600" y="6705600"/>
            <a:ext cx="533400" cy="152400"/>
          </a:xfrm>
          <a:prstGeom prst="rect">
            <a:avLst/>
          </a:prstGeom>
          <a:solidFill>
            <a:srgbClr val="1B44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ooter Placeholder 15"/>
          <p:cNvSpPr>
            <a:spLocks noGrp="1"/>
          </p:cNvSpPr>
          <p:nvPr>
            <p:ph type="ftr" sz="quarter" idx="11"/>
          </p:nvPr>
        </p:nvSpPr>
        <p:spPr/>
        <p:txBody>
          <a:bodyPr/>
          <a:lstStyle/>
          <a:p>
            <a:r>
              <a:rPr lang="en-US" b="1" dirty="0" smtClean="0">
                <a:solidFill>
                  <a:srgbClr val="FF0000"/>
                </a:solidFill>
                <a:latin typeface="Adobe Gothic Std B" pitchFamily="34" charset="-128"/>
                <a:ea typeface="Adobe Gothic Std B" pitchFamily="34" charset="-128"/>
              </a:rPr>
              <a:t>(7)</a:t>
            </a:r>
          </a:p>
        </p:txBody>
      </p:sp>
    </p:spTree>
    <p:extLst>
      <p:ext uri="{BB962C8B-B14F-4D97-AF65-F5344CB8AC3E}">
        <p14:creationId xmlns="" xmlns:p14="http://schemas.microsoft.com/office/powerpoint/2010/main" val="1101633878"/>
      </p:ext>
    </p:extLst>
  </p:cSld>
  <p:clrMapOvr>
    <a:masterClrMapping/>
  </p:clrMapOvr>
  <p:transition spd="slow" advTm="0">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0" fill="hold"/>
                                        <p:tgtEl>
                                          <p:spTgt spid="11"/>
                                        </p:tgtEl>
                                        <p:attrNameLst>
                                          <p:attrName>ppt_x</p:attrName>
                                        </p:attrNameLst>
                                      </p:cBhvr>
                                      <p:tavLst>
                                        <p:tav tm="0">
                                          <p:val>
                                            <p:strVal val="#ppt_x"/>
                                          </p:val>
                                        </p:tav>
                                        <p:tav tm="100000">
                                          <p:val>
                                            <p:strVal val="#ppt_x"/>
                                          </p:val>
                                        </p:tav>
                                      </p:tavLst>
                                    </p:anim>
                                    <p:anim calcmode="lin" valueType="num">
                                      <p:cBhvr additive="base">
                                        <p:cTn id="8" dur="5000" fill="hold"/>
                                        <p:tgtEl>
                                          <p:spTgt spid="11"/>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7"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0" fill="hold"/>
                                        <p:tgtEl>
                                          <p:spTgt spid="13"/>
                                        </p:tgtEl>
                                        <p:attrNameLst>
                                          <p:attrName>ppt_x</p:attrName>
                                        </p:attrNameLst>
                                      </p:cBhvr>
                                      <p:tavLst>
                                        <p:tav tm="0">
                                          <p:val>
                                            <p:strVal val="#ppt_x"/>
                                          </p:val>
                                        </p:tav>
                                        <p:tav tm="100000">
                                          <p:val>
                                            <p:strVal val="#ppt_x"/>
                                          </p:val>
                                        </p:tav>
                                      </p:tavLst>
                                    </p:anim>
                                    <p:anim calcmode="lin" valueType="num">
                                      <p:cBhvr additive="base">
                                        <p:cTn id="13" dur="50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0"/>
                            </p:stCondLst>
                            <p:childTnLst>
                              <p:par>
                                <p:cTn id="15" presetID="2" presetClass="entr" presetSubtype="4" fill="hold" nodeType="after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0" fill="hold"/>
                                        <p:tgtEl>
                                          <p:spTgt spid="1026"/>
                                        </p:tgtEl>
                                        <p:attrNameLst>
                                          <p:attrName>ppt_x</p:attrName>
                                        </p:attrNameLst>
                                      </p:cBhvr>
                                      <p:tavLst>
                                        <p:tav tm="0">
                                          <p:val>
                                            <p:strVal val="#ppt_x"/>
                                          </p:val>
                                        </p:tav>
                                        <p:tav tm="100000">
                                          <p:val>
                                            <p:strVal val="#ppt_x"/>
                                          </p:val>
                                        </p:tav>
                                      </p:tavLst>
                                    </p:anim>
                                    <p:anim calcmode="lin" valueType="num">
                                      <p:cBhvr additive="base">
                                        <p:cTn id="18" dur="5000" fill="hold"/>
                                        <p:tgtEl>
                                          <p:spTgt spid="1026"/>
                                        </p:tgtEl>
                                        <p:attrNameLst>
                                          <p:attrName>ppt_y</p:attrName>
                                        </p:attrNameLst>
                                      </p:cBhvr>
                                      <p:tavLst>
                                        <p:tav tm="0">
                                          <p:val>
                                            <p:strVal val="1+#ppt_h/2"/>
                                          </p:val>
                                        </p:tav>
                                        <p:tav tm="100000">
                                          <p:val>
                                            <p:strVal val="#ppt_y"/>
                                          </p:val>
                                        </p:tav>
                                      </p:tavLst>
                                    </p:anim>
                                  </p:childTnLst>
                                </p:cTn>
                              </p:par>
                            </p:childTnLst>
                          </p:cTn>
                        </p:par>
                        <p:par>
                          <p:cTn id="19" fill="hold">
                            <p:stCondLst>
                              <p:cond delay="15000"/>
                            </p:stCondLst>
                            <p:childTnLst>
                              <p:par>
                                <p:cTn id="20" presetID="2" presetClass="entr" presetSubtype="4" fill="hold" nodeType="afterEffect">
                                  <p:stCondLst>
                                    <p:cond delay="0"/>
                                  </p:stCondLst>
                                  <p:childTnLst>
                                    <p:set>
                                      <p:cBhvr>
                                        <p:cTn id="21" dur="1" fill="hold">
                                          <p:stCondLst>
                                            <p:cond delay="0"/>
                                          </p:stCondLst>
                                        </p:cTn>
                                        <p:tgtEl>
                                          <p:spTgt spid="1027"/>
                                        </p:tgtEl>
                                        <p:attrNameLst>
                                          <p:attrName>style.visibility</p:attrName>
                                        </p:attrNameLst>
                                      </p:cBhvr>
                                      <p:to>
                                        <p:strVal val="visible"/>
                                      </p:to>
                                    </p:set>
                                    <p:anim calcmode="lin" valueType="num">
                                      <p:cBhvr additive="base">
                                        <p:cTn id="22" dur="5000" fill="hold"/>
                                        <p:tgtEl>
                                          <p:spTgt spid="1027"/>
                                        </p:tgtEl>
                                        <p:attrNameLst>
                                          <p:attrName>ppt_x</p:attrName>
                                        </p:attrNameLst>
                                      </p:cBhvr>
                                      <p:tavLst>
                                        <p:tav tm="0">
                                          <p:val>
                                            <p:strVal val="#ppt_x"/>
                                          </p:val>
                                        </p:tav>
                                        <p:tav tm="100000">
                                          <p:val>
                                            <p:strVal val="#ppt_x"/>
                                          </p:val>
                                        </p:tav>
                                      </p:tavLst>
                                    </p:anim>
                                    <p:anim calcmode="lin" valueType="num">
                                      <p:cBhvr additive="base">
                                        <p:cTn id="23" dur="5000" fill="hold"/>
                                        <p:tgtEl>
                                          <p:spTgt spid="1027"/>
                                        </p:tgtEl>
                                        <p:attrNameLst>
                                          <p:attrName>ppt_y</p:attrName>
                                        </p:attrNameLst>
                                      </p:cBhvr>
                                      <p:tavLst>
                                        <p:tav tm="0">
                                          <p:val>
                                            <p:strVal val="1+#ppt_h/2"/>
                                          </p:val>
                                        </p:tav>
                                        <p:tav tm="100000">
                                          <p:val>
                                            <p:strVal val="#ppt_y"/>
                                          </p:val>
                                        </p:tav>
                                      </p:tavLst>
                                    </p:anim>
                                  </p:childTnLst>
                                </p:cTn>
                              </p:par>
                            </p:childTnLst>
                          </p:cTn>
                        </p:par>
                        <p:par>
                          <p:cTn id="24" fill="hold">
                            <p:stCondLst>
                              <p:cond delay="20000"/>
                            </p:stCondLst>
                            <p:childTnLst>
                              <p:par>
                                <p:cTn id="25" presetID="2" presetClass="entr" presetSubtype="4" fill="hold" nodeType="afterEffect">
                                  <p:stCondLst>
                                    <p:cond delay="0"/>
                                  </p:stCondLst>
                                  <p:childTnLst>
                                    <p:set>
                                      <p:cBhvr>
                                        <p:cTn id="26" dur="1" fill="hold">
                                          <p:stCondLst>
                                            <p:cond delay="0"/>
                                          </p:stCondLst>
                                        </p:cTn>
                                        <p:tgtEl>
                                          <p:spTgt spid="1031"/>
                                        </p:tgtEl>
                                        <p:attrNameLst>
                                          <p:attrName>style.visibility</p:attrName>
                                        </p:attrNameLst>
                                      </p:cBhvr>
                                      <p:to>
                                        <p:strVal val="visible"/>
                                      </p:to>
                                    </p:set>
                                    <p:anim calcmode="lin" valueType="num">
                                      <p:cBhvr additive="base">
                                        <p:cTn id="27" dur="5000" fill="hold"/>
                                        <p:tgtEl>
                                          <p:spTgt spid="1031"/>
                                        </p:tgtEl>
                                        <p:attrNameLst>
                                          <p:attrName>ppt_x</p:attrName>
                                        </p:attrNameLst>
                                      </p:cBhvr>
                                      <p:tavLst>
                                        <p:tav tm="0">
                                          <p:val>
                                            <p:strVal val="#ppt_x"/>
                                          </p:val>
                                        </p:tav>
                                        <p:tav tm="100000">
                                          <p:val>
                                            <p:strVal val="#ppt_x"/>
                                          </p:val>
                                        </p:tav>
                                      </p:tavLst>
                                    </p:anim>
                                    <p:anim calcmode="lin" valueType="num">
                                      <p:cBhvr additive="base">
                                        <p:cTn id="28" dur="5000" fill="hold"/>
                                        <p:tgtEl>
                                          <p:spTgt spid="1031"/>
                                        </p:tgtEl>
                                        <p:attrNameLst>
                                          <p:attrName>ppt_y</p:attrName>
                                        </p:attrNameLst>
                                      </p:cBhvr>
                                      <p:tavLst>
                                        <p:tav tm="0">
                                          <p:val>
                                            <p:strVal val="1+#ppt_h/2"/>
                                          </p:val>
                                        </p:tav>
                                        <p:tav tm="100000">
                                          <p:val>
                                            <p:strVal val="#ppt_y"/>
                                          </p:val>
                                        </p:tav>
                                      </p:tavLst>
                                    </p:anim>
                                  </p:childTnLst>
                                </p:cTn>
                              </p:par>
                            </p:childTnLst>
                          </p:cTn>
                        </p:par>
                        <p:par>
                          <p:cTn id="29" fill="hold">
                            <p:stCondLst>
                              <p:cond delay="25000"/>
                            </p:stCondLst>
                            <p:childTnLst>
                              <p:par>
                                <p:cTn id="30" presetID="2" presetClass="entr" presetSubtype="4" fill="hold" nodeType="afterEffect">
                                  <p:stCondLst>
                                    <p:cond delay="0"/>
                                  </p:stCondLst>
                                  <p:childTnLst>
                                    <p:set>
                                      <p:cBhvr>
                                        <p:cTn id="31" dur="1" fill="hold">
                                          <p:stCondLst>
                                            <p:cond delay="0"/>
                                          </p:stCondLst>
                                        </p:cTn>
                                        <p:tgtEl>
                                          <p:spTgt spid="1029"/>
                                        </p:tgtEl>
                                        <p:attrNameLst>
                                          <p:attrName>style.visibility</p:attrName>
                                        </p:attrNameLst>
                                      </p:cBhvr>
                                      <p:to>
                                        <p:strVal val="visible"/>
                                      </p:to>
                                    </p:set>
                                    <p:anim calcmode="lin" valueType="num">
                                      <p:cBhvr additive="base">
                                        <p:cTn id="32" dur="5000" fill="hold"/>
                                        <p:tgtEl>
                                          <p:spTgt spid="1029"/>
                                        </p:tgtEl>
                                        <p:attrNameLst>
                                          <p:attrName>ppt_x</p:attrName>
                                        </p:attrNameLst>
                                      </p:cBhvr>
                                      <p:tavLst>
                                        <p:tav tm="0">
                                          <p:val>
                                            <p:strVal val="#ppt_x"/>
                                          </p:val>
                                        </p:tav>
                                        <p:tav tm="100000">
                                          <p:val>
                                            <p:strVal val="#ppt_x"/>
                                          </p:val>
                                        </p:tav>
                                      </p:tavLst>
                                    </p:anim>
                                    <p:anim calcmode="lin" valueType="num">
                                      <p:cBhvr additive="base">
                                        <p:cTn id="33" dur="5000" fill="hold"/>
                                        <p:tgtEl>
                                          <p:spTgt spid="1029"/>
                                        </p:tgtEl>
                                        <p:attrNameLst>
                                          <p:attrName>ppt_y</p:attrName>
                                        </p:attrNameLst>
                                      </p:cBhvr>
                                      <p:tavLst>
                                        <p:tav tm="0">
                                          <p:val>
                                            <p:strVal val="1+#ppt_h/2"/>
                                          </p:val>
                                        </p:tav>
                                        <p:tav tm="100000">
                                          <p:val>
                                            <p:strVal val="#ppt_y"/>
                                          </p:val>
                                        </p:tav>
                                      </p:tavLst>
                                    </p:anim>
                                  </p:childTnLst>
                                </p:cTn>
                              </p:par>
                            </p:childTnLst>
                          </p:cTn>
                        </p:par>
                        <p:par>
                          <p:cTn id="34" fill="hold">
                            <p:stCondLst>
                              <p:cond delay="30000"/>
                            </p:stCondLst>
                            <p:childTnLst>
                              <p:par>
                                <p:cTn id="35" presetID="2" presetClass="entr" presetSubtype="4" fill="hold" nodeType="afterEffect">
                                  <p:stCondLst>
                                    <p:cond delay="0"/>
                                  </p:stCondLst>
                                  <p:childTnLst>
                                    <p:set>
                                      <p:cBhvr>
                                        <p:cTn id="36" dur="1" fill="hold">
                                          <p:stCondLst>
                                            <p:cond delay="0"/>
                                          </p:stCondLst>
                                        </p:cTn>
                                        <p:tgtEl>
                                          <p:spTgt spid="1030"/>
                                        </p:tgtEl>
                                        <p:attrNameLst>
                                          <p:attrName>style.visibility</p:attrName>
                                        </p:attrNameLst>
                                      </p:cBhvr>
                                      <p:to>
                                        <p:strVal val="visible"/>
                                      </p:to>
                                    </p:set>
                                    <p:anim calcmode="lin" valueType="num">
                                      <p:cBhvr additive="base">
                                        <p:cTn id="37" dur="5000" fill="hold"/>
                                        <p:tgtEl>
                                          <p:spTgt spid="1030"/>
                                        </p:tgtEl>
                                        <p:attrNameLst>
                                          <p:attrName>ppt_x</p:attrName>
                                        </p:attrNameLst>
                                      </p:cBhvr>
                                      <p:tavLst>
                                        <p:tav tm="0">
                                          <p:val>
                                            <p:strVal val="#ppt_x"/>
                                          </p:val>
                                        </p:tav>
                                        <p:tav tm="100000">
                                          <p:val>
                                            <p:strVal val="#ppt_x"/>
                                          </p:val>
                                        </p:tav>
                                      </p:tavLst>
                                    </p:anim>
                                    <p:anim calcmode="lin" valueType="num">
                                      <p:cBhvr additive="base">
                                        <p:cTn id="38" dur="50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050" name="Picture 2" descr="C:\Users\sudips.ICMAI\Desktop\logo-1.png"/>
          <p:cNvPicPr>
            <a:picLocks noChangeAspect="1" noChangeArrowheads="1"/>
          </p:cNvPicPr>
          <p:nvPr/>
        </p:nvPicPr>
        <p:blipFill>
          <a:blip r:embed="rId3" cstate="print">
            <a:duotone>
              <a:schemeClr val="bg2">
                <a:shade val="45000"/>
                <a:satMod val="135000"/>
              </a:schemeClr>
              <a:prstClr val="white"/>
            </a:duotone>
            <a:lum contrast="-67000"/>
          </a:blip>
          <a:srcRect/>
          <a:stretch>
            <a:fillRect/>
          </a:stretch>
        </p:blipFill>
        <p:spPr bwMode="auto">
          <a:xfrm>
            <a:off x="2133600" y="272926"/>
            <a:ext cx="4876800" cy="6312149"/>
          </a:xfrm>
          <a:prstGeom prst="rect">
            <a:avLst/>
          </a:prstGeom>
          <a:noFill/>
          <a:effectLst>
            <a:outerShdw blurRad="50800" dist="50800" dir="5400000" sx="1000" sy="1000" algn="ctr" rotWithShape="0">
              <a:srgbClr val="000000">
                <a:alpha val="0"/>
              </a:srgbClr>
            </a:outerShdw>
          </a:effectLst>
        </p:spPr>
      </p:pic>
      <p:sp>
        <p:nvSpPr>
          <p:cNvPr id="5" name="Content Placeholder 4"/>
          <p:cNvSpPr>
            <a:spLocks noGrp="1"/>
          </p:cNvSpPr>
          <p:nvPr>
            <p:ph idx="1"/>
          </p:nvPr>
        </p:nvSpPr>
        <p:spPr>
          <a:xfrm>
            <a:off x="1905001" y="1219200"/>
            <a:ext cx="5105400" cy="533400"/>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pPr marL="514350" indent="-514350">
              <a:buNone/>
            </a:pPr>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2.  </a:t>
            </a:r>
            <a:r>
              <a:rPr lang="en-US" b="1" u="sng"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Post - Examination Guidance:</a:t>
            </a:r>
          </a:p>
          <a:p>
            <a:pPr marL="514350" indent="-514350">
              <a:buNone/>
            </a:pPr>
            <a:endPar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7" name="TextBox 6"/>
          <p:cNvSpPr txBox="1"/>
          <p:nvPr/>
        </p:nvSpPr>
        <p:spPr>
          <a:xfrm>
            <a:off x="1447800" y="1905000"/>
            <a:ext cx="5257800" cy="2246769"/>
          </a:xfrm>
          <a:prstGeom prst="rect">
            <a:avLst/>
          </a:prstGeom>
          <a:noFill/>
        </p:spPr>
        <p:txBody>
          <a:bodyPr wrap="square" rtlCol="0">
            <a:spAutoFit/>
          </a:bodyPr>
          <a:lstStyle/>
          <a:p>
            <a:pPr marL="806450" lvl="0" indent="-342900" algn="just">
              <a:buFont typeface="Wingdings" pitchFamily="2" charset="2"/>
              <a:buChar char="ü"/>
            </a:pPr>
            <a:endParaRPr lang="en-IN" sz="20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endParaRPr>
          </a:p>
          <a:p>
            <a:pPr marL="806450" lvl="0" indent="-342900" algn="just">
              <a:buFont typeface="Wingdings" pitchFamily="2" charset="2"/>
              <a:buChar char="ü"/>
            </a:pPr>
            <a:r>
              <a:rPr lang="en-IN" sz="20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Reach home and take proper rest.</a:t>
            </a:r>
          </a:p>
          <a:p>
            <a:pPr marL="806450" lvl="0" indent="-342900" algn="just">
              <a:buFont typeface="Wingdings" pitchFamily="2" charset="2"/>
              <a:buChar char="ü"/>
            </a:pPr>
            <a:endParaRPr lang="en-IN" sz="20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endParaRPr>
          </a:p>
          <a:p>
            <a:pPr marL="806450" lvl="0" indent="-342900" algn="just"/>
            <a:endParaRPr lang="en-IN" sz="20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endParaRPr>
          </a:p>
          <a:p>
            <a:pPr marL="806450" lvl="0" indent="-342900" algn="just">
              <a:buFont typeface="Wingdings" pitchFamily="2" charset="2"/>
              <a:buChar char="ü"/>
            </a:pPr>
            <a:r>
              <a:rPr lang="en-IN" sz="20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rPr>
              <a:t>Again repeat the whole exercise till your last examination.</a:t>
            </a:r>
            <a:endParaRPr lang="en-US" sz="2000" dirty="0" smtClean="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endParaRPr>
          </a:p>
          <a:p>
            <a:pPr algn="just"/>
            <a:endParaRPr lang="en-US" sz="2000" dirty="0">
              <a:solidFill>
                <a:srgbClr val="FFFF00"/>
              </a:solidFill>
              <a:effectLst>
                <a:outerShdw blurRad="38100" dist="38100" dir="2700000" algn="tl">
                  <a:srgbClr val="000000">
                    <a:alpha val="43137"/>
                  </a:srgbClr>
                </a:outerShdw>
              </a:effectLst>
              <a:latin typeface="Adobe Heiti Std R" pitchFamily="34" charset="-128"/>
              <a:ea typeface="Adobe Heiti Std R" pitchFamily="34" charset="-128"/>
            </a:endParaRPr>
          </a:p>
        </p:txBody>
      </p:sp>
      <p:pic>
        <p:nvPicPr>
          <p:cNvPr id="2" name="Picture 2" descr="E:\Sudip Data\D drive\sumita madam\targate success\index.png"/>
          <p:cNvPicPr>
            <a:picLocks noChangeAspect="1" noChangeArrowheads="1"/>
          </p:cNvPicPr>
          <p:nvPr/>
        </p:nvPicPr>
        <p:blipFill>
          <a:blip r:embed="rId4"/>
          <a:srcRect/>
          <a:stretch>
            <a:fillRect/>
          </a:stretch>
        </p:blipFill>
        <p:spPr bwMode="auto">
          <a:xfrm>
            <a:off x="7162800" y="1905000"/>
            <a:ext cx="1524000" cy="995844"/>
          </a:xfrm>
          <a:prstGeom prst="rect">
            <a:avLst/>
          </a:prstGeom>
          <a:noFill/>
        </p:spPr>
      </p:pic>
      <p:pic>
        <p:nvPicPr>
          <p:cNvPr id="3" name="Picture 3" descr="E:\Sudip Data\D drive\sumita madam\targate success\f.jpg"/>
          <p:cNvPicPr>
            <a:picLocks noChangeAspect="1" noChangeArrowheads="1"/>
          </p:cNvPicPr>
          <p:nvPr/>
        </p:nvPicPr>
        <p:blipFill>
          <a:blip r:embed="rId5"/>
          <a:srcRect/>
          <a:stretch>
            <a:fillRect/>
          </a:stretch>
        </p:blipFill>
        <p:spPr bwMode="auto">
          <a:xfrm>
            <a:off x="7162800" y="2971800"/>
            <a:ext cx="1524000" cy="1219200"/>
          </a:xfrm>
          <a:prstGeom prst="rect">
            <a:avLst/>
          </a:prstGeom>
          <a:noFill/>
        </p:spPr>
      </p:pic>
      <p:sp>
        <p:nvSpPr>
          <p:cNvPr id="13" name="Rectangle 12"/>
          <p:cNvSpPr/>
          <p:nvPr/>
        </p:nvSpPr>
        <p:spPr>
          <a:xfrm>
            <a:off x="8610600" y="6705600"/>
            <a:ext cx="533400" cy="152400"/>
          </a:xfrm>
          <a:prstGeom prst="rect">
            <a:avLst/>
          </a:prstGeom>
          <a:solidFill>
            <a:srgbClr val="1B44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ooter Placeholder 11"/>
          <p:cNvSpPr>
            <a:spLocks noGrp="1"/>
          </p:cNvSpPr>
          <p:nvPr>
            <p:ph type="ftr" sz="quarter" idx="11"/>
          </p:nvPr>
        </p:nvSpPr>
        <p:spPr/>
        <p:txBody>
          <a:bodyPr/>
          <a:lstStyle/>
          <a:p>
            <a:r>
              <a:rPr lang="en-US" b="1" dirty="0" smtClean="0">
                <a:solidFill>
                  <a:srgbClr val="FF0000"/>
                </a:solidFill>
                <a:latin typeface="Adobe Gothic Std B" pitchFamily="34" charset="-128"/>
                <a:ea typeface="Adobe Gothic Std B" pitchFamily="34" charset="-128"/>
              </a:rPr>
              <a:t>(8)</a:t>
            </a:r>
          </a:p>
        </p:txBody>
      </p:sp>
    </p:spTree>
    <p:extLst>
      <p:ext uri="{BB962C8B-B14F-4D97-AF65-F5344CB8AC3E}">
        <p14:creationId xmlns="" xmlns:p14="http://schemas.microsoft.com/office/powerpoint/2010/main" val="1101633878"/>
      </p:ext>
    </p:extLst>
  </p:cSld>
  <p:clrMapOvr>
    <a:masterClrMapping/>
  </p:clrMapOvr>
  <p:transition spd="slow" advTm="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0" fill="hold"/>
                                        <p:tgtEl>
                                          <p:spTgt spid="2050"/>
                                        </p:tgtEl>
                                        <p:attrNameLst>
                                          <p:attrName>ppt_x</p:attrName>
                                        </p:attrNameLst>
                                      </p:cBhvr>
                                      <p:tavLst>
                                        <p:tav tm="0">
                                          <p:val>
                                            <p:strVal val="#ppt_x"/>
                                          </p:val>
                                        </p:tav>
                                        <p:tav tm="100000">
                                          <p:val>
                                            <p:strVal val="#ppt_x"/>
                                          </p:val>
                                        </p:tav>
                                      </p:tavLst>
                                    </p:anim>
                                    <p:anim calcmode="lin" valueType="num">
                                      <p:cBhvr additive="base">
                                        <p:cTn id="8" dur="5000" fill="hold"/>
                                        <p:tgtEl>
                                          <p:spTgt spid="2050"/>
                                        </p:tgtEl>
                                        <p:attrNameLst>
                                          <p:attrName>ppt_y</p:attrName>
                                        </p:attrNameLst>
                                      </p:cBhvr>
                                      <p:tavLst>
                                        <p:tav tm="0">
                                          <p:val>
                                            <p:strVal val="1+#ppt_h/2"/>
                                          </p:val>
                                        </p:tav>
                                        <p:tav tm="100000">
                                          <p:val>
                                            <p:strVal val="#ppt_y"/>
                                          </p:val>
                                        </p:tav>
                                      </p:tavLst>
                                    </p:anim>
                                  </p:childTnLst>
                                </p:cTn>
                              </p:par>
                            </p:childTnLst>
                          </p:cTn>
                        </p:par>
                        <p:par>
                          <p:cTn id="9" fill="hold">
                            <p:stCondLst>
                              <p:cond delay="5000"/>
                            </p:stCondLst>
                            <p:childTnLst>
                              <p:par>
                                <p:cTn id="10" presetID="3" presetClass="entr" presetSubtype="10" fill="hold" grpId="0" nodeType="after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0"/>
                                        <p:tgtEl>
                                          <p:spTgt spid="5">
                                            <p:txEl>
                                              <p:pRg st="0" end="0"/>
                                            </p:txEl>
                                          </p:spTgt>
                                        </p:tgtEl>
                                      </p:cBhvr>
                                    </p:animEffect>
                                  </p:childTnLst>
                                </p:cTn>
                              </p:par>
                            </p:childTnLst>
                          </p:cTn>
                        </p:par>
                        <p:par>
                          <p:cTn id="13" fill="hold">
                            <p:stCondLst>
                              <p:cond delay="10000"/>
                            </p:stCondLst>
                            <p:childTnLst>
                              <p:par>
                                <p:cTn id="14" presetID="7"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5000" fill="hold"/>
                                        <p:tgtEl>
                                          <p:spTgt spid="7"/>
                                        </p:tgtEl>
                                        <p:attrNameLst>
                                          <p:attrName>ppt_x</p:attrName>
                                        </p:attrNameLst>
                                      </p:cBhvr>
                                      <p:tavLst>
                                        <p:tav tm="0">
                                          <p:val>
                                            <p:strVal val="#ppt_x"/>
                                          </p:val>
                                        </p:tav>
                                        <p:tav tm="100000">
                                          <p:val>
                                            <p:strVal val="#ppt_x"/>
                                          </p:val>
                                        </p:tav>
                                      </p:tavLst>
                                    </p:anim>
                                    <p:anim calcmode="lin" valueType="num">
                                      <p:cBhvr additive="base">
                                        <p:cTn id="17" dur="50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15000"/>
                            </p:stCondLst>
                            <p:childTnLst>
                              <p:par>
                                <p:cTn id="19" presetID="2" presetClass="entr" presetSubtype="4"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0" fill="hold"/>
                                        <p:tgtEl>
                                          <p:spTgt spid="2"/>
                                        </p:tgtEl>
                                        <p:attrNameLst>
                                          <p:attrName>ppt_x</p:attrName>
                                        </p:attrNameLst>
                                      </p:cBhvr>
                                      <p:tavLst>
                                        <p:tav tm="0">
                                          <p:val>
                                            <p:strVal val="#ppt_x"/>
                                          </p:val>
                                        </p:tav>
                                        <p:tav tm="100000">
                                          <p:val>
                                            <p:strVal val="#ppt_x"/>
                                          </p:val>
                                        </p:tav>
                                      </p:tavLst>
                                    </p:anim>
                                    <p:anim calcmode="lin" valueType="num">
                                      <p:cBhvr additive="base">
                                        <p:cTn id="22" dur="5000" fill="hold"/>
                                        <p:tgtEl>
                                          <p:spTgt spid="2"/>
                                        </p:tgtEl>
                                        <p:attrNameLst>
                                          <p:attrName>ppt_y</p:attrName>
                                        </p:attrNameLst>
                                      </p:cBhvr>
                                      <p:tavLst>
                                        <p:tav tm="0">
                                          <p:val>
                                            <p:strVal val="1+#ppt_h/2"/>
                                          </p:val>
                                        </p:tav>
                                        <p:tav tm="100000">
                                          <p:val>
                                            <p:strVal val="#ppt_y"/>
                                          </p:val>
                                        </p:tav>
                                      </p:tavLst>
                                    </p:anim>
                                  </p:childTnLst>
                                </p:cTn>
                              </p:par>
                            </p:childTnLst>
                          </p:cTn>
                        </p:par>
                        <p:par>
                          <p:cTn id="23" fill="hold">
                            <p:stCondLst>
                              <p:cond delay="20000"/>
                            </p:stCondLst>
                            <p:childTnLst>
                              <p:par>
                                <p:cTn id="24" presetID="2" presetClass="entr" presetSubtype="4"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0" fill="hold"/>
                                        <p:tgtEl>
                                          <p:spTgt spid="3"/>
                                        </p:tgtEl>
                                        <p:attrNameLst>
                                          <p:attrName>ppt_x</p:attrName>
                                        </p:attrNameLst>
                                      </p:cBhvr>
                                      <p:tavLst>
                                        <p:tav tm="0">
                                          <p:val>
                                            <p:strVal val="#ppt_x"/>
                                          </p:val>
                                        </p:tav>
                                        <p:tav tm="100000">
                                          <p:val>
                                            <p:strVal val="#ppt_x"/>
                                          </p:val>
                                        </p:tav>
                                      </p:tavLst>
                                    </p:anim>
                                    <p:anim calcmode="lin" valueType="num">
                                      <p:cBhvr additive="base">
                                        <p:cTn id="27" dur="5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5410200"/>
            <a:ext cx="8991600" cy="859205"/>
          </a:xfrm>
        </p:spPr>
        <p:txBody>
          <a:bodyPr>
            <a:normAutofit/>
            <a:scene3d>
              <a:camera prst="orthographicFront"/>
              <a:lightRig rig="glow" dir="tl">
                <a:rot lat="0" lon="0" rev="5400000"/>
              </a:lightRig>
            </a:scene3d>
            <a:sp3d contourW="12700">
              <a:bevelT w="25400" h="25400"/>
              <a:contourClr>
                <a:schemeClr val="accent6">
                  <a:shade val="73000"/>
                </a:schemeClr>
              </a:contourClr>
            </a:sp3d>
          </a:bodyPr>
          <a:lstStyle/>
          <a:p>
            <a:r>
              <a:rPr lang="en-US" sz="2000" b="1" dirty="0" smtClean="0">
                <a:ln w="11430"/>
                <a:solidFill>
                  <a:srgbClr val="FFFF00"/>
                </a:solidFill>
                <a:effectLst>
                  <a:outerShdw blurRad="80000" dist="40000" dir="5040000" algn="tl">
                    <a:srgbClr val="000000">
                      <a:alpha val="30000"/>
                    </a:srgbClr>
                  </a:outerShdw>
                </a:effectLst>
              </a:rPr>
              <a:t>We wish you all success in your life. May you will reap all the benefits in form of such preparation.</a:t>
            </a:r>
            <a:endParaRPr lang="en-US" sz="2000" b="1" dirty="0">
              <a:ln w="11430"/>
              <a:solidFill>
                <a:srgbClr val="FFFF00"/>
              </a:solidFill>
              <a:effectLst>
                <a:outerShdw blurRad="80000" dist="40000" dir="5040000" algn="tl">
                  <a:srgbClr val="000000">
                    <a:alpha val="30000"/>
                  </a:srgbClr>
                </a:outerShdw>
              </a:effectLst>
            </a:endParaRPr>
          </a:p>
        </p:txBody>
      </p:sp>
      <p:sp>
        <p:nvSpPr>
          <p:cNvPr id="3" name="Subtitle 2"/>
          <p:cNvSpPr>
            <a:spLocks noGrp="1"/>
          </p:cNvSpPr>
          <p:nvPr>
            <p:ph type="subTitle" idx="1"/>
          </p:nvPr>
        </p:nvSpPr>
        <p:spPr>
          <a:xfrm>
            <a:off x="2971800" y="5486400"/>
            <a:ext cx="5943600" cy="1064055"/>
          </a:xfrm>
        </p:spPr>
        <p:txBody>
          <a:bodyPr>
            <a:normAutofit fontScale="62500" lnSpcReduction="20000"/>
            <a:scene3d>
              <a:camera prst="orthographicFront"/>
              <a:lightRig rig="glow" dir="tl">
                <a:rot lat="0" lon="0" rev="5400000"/>
              </a:lightRig>
            </a:scene3d>
            <a:sp3d contourW="12700">
              <a:bevelT w="25400" h="25400"/>
              <a:contourClr>
                <a:schemeClr val="accent6">
                  <a:shade val="73000"/>
                </a:schemeClr>
              </a:contourClr>
            </a:sp3d>
          </a:bodyPr>
          <a:lstStyle/>
          <a:p>
            <a:pPr algn="r"/>
            <a:endParaRPr lang="en-US" b="1" i="1" dirty="0" smtClean="0">
              <a:ln w="11430"/>
              <a:solidFill>
                <a:schemeClr val="bg1"/>
              </a:solidFill>
              <a:effectLst>
                <a:outerShdw blurRad="80000" dist="40000" dir="5040000" algn="tl">
                  <a:srgbClr val="000000">
                    <a:alpha val="30000"/>
                  </a:srgbClr>
                </a:outerShdw>
              </a:effectLst>
            </a:endParaRPr>
          </a:p>
          <a:p>
            <a:pPr algn="r"/>
            <a:r>
              <a:rPr lang="en-US" sz="7700" b="1" i="1" dirty="0" smtClean="0">
                <a:ln w="11430"/>
                <a:solidFill>
                  <a:schemeClr val="bg1"/>
                </a:solidFill>
                <a:effectLst>
                  <a:outerShdw blurRad="80000" dist="40000" dir="5040000" algn="tl">
                    <a:srgbClr val="000000">
                      <a:alpha val="30000"/>
                    </a:srgbClr>
                  </a:outerShdw>
                </a:effectLst>
              </a:rPr>
              <a:t>Directorate of Studies</a:t>
            </a:r>
          </a:p>
        </p:txBody>
      </p:sp>
      <p:sp>
        <p:nvSpPr>
          <p:cNvPr id="4" name="Rectangle 3"/>
          <p:cNvSpPr/>
          <p:nvPr/>
        </p:nvSpPr>
        <p:spPr>
          <a:xfrm>
            <a:off x="8610600" y="6705600"/>
            <a:ext cx="533400" cy="152400"/>
          </a:xfrm>
          <a:prstGeom prst="rect">
            <a:avLst/>
          </a:prstGeom>
          <a:solidFill>
            <a:srgbClr val="1B44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txBox="1">
            <a:spLocks/>
          </p:cNvSpPr>
          <p:nvPr/>
        </p:nvSpPr>
        <p:spPr>
          <a:xfrm>
            <a:off x="152400" y="4114800"/>
            <a:ext cx="9220200" cy="859205"/>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400" b="1" i="1" dirty="0" smtClean="0">
                <a:ln w="11430"/>
                <a:solidFill>
                  <a:schemeClr val="accent6">
                    <a:lumMod val="75000"/>
                  </a:schemeClr>
                </a:solidFill>
                <a:effectLst>
                  <a:outerShdw blurRad="80000" dist="40000" dir="5040000" algn="tl">
                    <a:srgbClr val="000000">
                      <a:alpha val="30000"/>
                    </a:srgbClr>
                  </a:outerShdw>
                </a:effectLst>
                <a:latin typeface="+mj-lt"/>
                <a:ea typeface="+mj-ea"/>
                <a:cs typeface="+mj-cs"/>
              </a:rPr>
              <a:t>“TO SUCCEED IN YOUR MISSION, YOU MUST HAVE SINGLE MINDED DEVOTION TO YOUR GOAL”</a:t>
            </a:r>
            <a:endParaRPr kumimoji="0" lang="en-US" sz="2400" b="1" i="1" u="none" strike="noStrike" kern="1200" cap="none" spc="0" normalizeH="0" baseline="0" noProof="0" dirty="0">
              <a:ln w="11430"/>
              <a:solidFill>
                <a:schemeClr val="accent6">
                  <a:lumMod val="75000"/>
                </a:schemeClr>
              </a:solidFill>
              <a:effectLst>
                <a:outerShdw blurRad="80000" dist="40000" dir="5040000" algn="tl">
                  <a:srgbClr val="000000">
                    <a:alpha val="30000"/>
                  </a:srgbClr>
                </a:outerShdw>
              </a:effectLst>
              <a:uLnTx/>
              <a:uFillTx/>
              <a:latin typeface="+mj-lt"/>
              <a:ea typeface="+mj-ea"/>
              <a:cs typeface="+mj-cs"/>
            </a:endParaRPr>
          </a:p>
        </p:txBody>
      </p:sp>
      <p:sp>
        <p:nvSpPr>
          <p:cNvPr id="8" name="Title 1"/>
          <p:cNvSpPr txBox="1">
            <a:spLocks/>
          </p:cNvSpPr>
          <p:nvPr/>
        </p:nvSpPr>
        <p:spPr>
          <a:xfrm>
            <a:off x="4953000" y="4953000"/>
            <a:ext cx="4191000" cy="533400"/>
          </a:xfrm>
          <a:prstGeom prst="rect">
            <a:avLst/>
          </a:prstGeom>
          <a:effectLst>
            <a:outerShdw blurRad="50800" dist="38100" dir="2700000" algn="tl" rotWithShape="0">
              <a:prstClr val="black">
                <a:alpha val="40000"/>
              </a:prstClr>
            </a:outerShdw>
          </a:effectLst>
        </p:spPr>
        <p:txBody>
          <a:bodyPr vert="horz" lIns="91440" tIns="45720" rIns="91440" bIns="45720" rtlCol="0" anchor="ctr">
            <a:normAutofit/>
            <a:scene3d>
              <a:camera prst="orthographicFront"/>
              <a:lightRig rig="glow" dir="tl">
                <a:rot lat="0" lon="0" rev="5400000"/>
              </a:lightRig>
            </a:scene3d>
            <a:sp3d contourW="12700">
              <a:bevelT w="25400" h="25400"/>
              <a:contourClr>
                <a:schemeClr val="accent6">
                  <a:shade val="73000"/>
                </a:schemeClr>
              </a:contourClr>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600" b="1" i="1" u="none" strike="noStrike" kern="1200" cap="none" spc="0" normalizeH="0" baseline="0" noProof="0" dirty="0" smtClean="0">
                <a:ln w="11430"/>
                <a:solidFill>
                  <a:schemeClr val="bg1"/>
                </a:solidFill>
                <a:effectLst>
                  <a:outerShdw blurRad="80000" dist="40000" dir="5040000" algn="tl">
                    <a:srgbClr val="000000">
                      <a:alpha val="30000"/>
                    </a:srgbClr>
                  </a:outerShdw>
                </a:effectLst>
                <a:uLnTx/>
                <a:uFillTx/>
                <a:latin typeface="+mj-lt"/>
                <a:ea typeface="+mj-ea"/>
                <a:cs typeface="+mj-cs"/>
              </a:rPr>
              <a:t>- APJ Abdul </a:t>
            </a:r>
            <a:r>
              <a:rPr kumimoji="0" lang="en-US" sz="1600" b="1" i="1" u="none" strike="noStrike" kern="1200" cap="none" spc="0" normalizeH="0" baseline="0" noProof="0" dirty="0" err="1" smtClean="0">
                <a:ln w="11430"/>
                <a:solidFill>
                  <a:schemeClr val="bg1"/>
                </a:solidFill>
                <a:effectLst>
                  <a:outerShdw blurRad="80000" dist="40000" dir="5040000" algn="tl">
                    <a:srgbClr val="000000">
                      <a:alpha val="30000"/>
                    </a:srgbClr>
                  </a:outerShdw>
                </a:effectLst>
                <a:uLnTx/>
                <a:uFillTx/>
                <a:latin typeface="+mj-lt"/>
                <a:ea typeface="+mj-ea"/>
                <a:cs typeface="+mj-cs"/>
              </a:rPr>
              <a:t>Kalam</a:t>
            </a:r>
            <a:r>
              <a:rPr kumimoji="0" lang="en-US" sz="1600" b="1" i="1" u="none" strike="noStrike" kern="1200" cap="none" spc="0" normalizeH="0" baseline="0" noProof="0" dirty="0" smtClean="0">
                <a:ln w="11430"/>
                <a:solidFill>
                  <a:schemeClr val="bg1"/>
                </a:solidFill>
                <a:effectLst>
                  <a:outerShdw blurRad="80000" dist="40000" dir="5040000" algn="tl">
                    <a:srgbClr val="000000">
                      <a:alpha val="30000"/>
                    </a:srgbClr>
                  </a:outerShdw>
                </a:effectLst>
                <a:uLnTx/>
                <a:uFillTx/>
                <a:latin typeface="+mj-lt"/>
                <a:ea typeface="+mj-ea"/>
                <a:cs typeface="+mj-cs"/>
              </a:rPr>
              <a:t>, Former President of India</a:t>
            </a:r>
            <a:endParaRPr kumimoji="0" lang="en-US" sz="2400" b="1" i="1" u="none" strike="noStrike" kern="1200" cap="none" spc="0" normalizeH="0" baseline="0" noProof="0" dirty="0">
              <a:ln w="11430"/>
              <a:solidFill>
                <a:schemeClr val="bg1"/>
              </a:solidFill>
              <a:effectLst>
                <a:outerShdw blurRad="80000" dist="40000" dir="5040000" algn="tl">
                  <a:srgbClr val="000000">
                    <a:alpha val="30000"/>
                  </a:srgbClr>
                </a:outerShdw>
              </a:effectLst>
              <a:uLnTx/>
              <a:uFillTx/>
              <a:latin typeface="+mj-lt"/>
              <a:ea typeface="+mj-ea"/>
              <a:cs typeface="+mj-cs"/>
            </a:endParaRPr>
          </a:p>
        </p:txBody>
      </p:sp>
      <p:pic>
        <p:nvPicPr>
          <p:cNvPr id="1026" name="Picture 2" descr="C:\Users\sudips.ICMAI\Desktop\apj-abdul-kalam_759.jpg"/>
          <p:cNvPicPr>
            <a:picLocks noChangeAspect="1" noChangeArrowheads="1"/>
          </p:cNvPicPr>
          <p:nvPr/>
        </p:nvPicPr>
        <p:blipFill>
          <a:blip r:embed="rId3" cstate="print"/>
          <a:srcRect/>
          <a:stretch>
            <a:fillRect/>
          </a:stretch>
        </p:blipFill>
        <p:spPr bwMode="auto">
          <a:xfrm>
            <a:off x="7848600" y="4572000"/>
            <a:ext cx="914400" cy="521687"/>
          </a:xfrm>
          <a:prstGeom prst="rect">
            <a:avLst/>
          </a:prstGeom>
          <a:noFill/>
        </p:spPr>
      </p:pic>
      <p:sp>
        <p:nvSpPr>
          <p:cNvPr id="11" name="Footer Placeholder 10"/>
          <p:cNvSpPr>
            <a:spLocks noGrp="1"/>
          </p:cNvSpPr>
          <p:nvPr>
            <p:ph type="ftr" sz="quarter" idx="11"/>
          </p:nvPr>
        </p:nvSpPr>
        <p:spPr/>
        <p:txBody>
          <a:bodyPr/>
          <a:lstStyle/>
          <a:p>
            <a:r>
              <a:rPr lang="en-US" b="1" dirty="0" smtClean="0">
                <a:solidFill>
                  <a:srgbClr val="FF0000"/>
                </a:solidFill>
                <a:latin typeface="Adobe Gothic Std B" pitchFamily="34" charset="-128"/>
                <a:ea typeface="Adobe Gothic Std B" pitchFamily="34" charset="-128"/>
              </a:rPr>
              <a:t>(9)</a:t>
            </a:r>
          </a:p>
        </p:txBody>
      </p:sp>
      <p:pic>
        <p:nvPicPr>
          <p:cNvPr id="12" name="Picture 2" descr="C:\Users\sudips.ICMAI\Desktop\logo.jpg"/>
          <p:cNvPicPr>
            <a:picLocks noChangeAspect="1" noChangeArrowheads="1"/>
          </p:cNvPicPr>
          <p:nvPr/>
        </p:nvPicPr>
        <p:blipFill>
          <a:blip r:embed="rId4"/>
          <a:srcRect/>
          <a:stretch>
            <a:fillRect/>
          </a:stretch>
        </p:blipFill>
        <p:spPr bwMode="auto">
          <a:xfrm>
            <a:off x="228600" y="457200"/>
            <a:ext cx="779463" cy="1269694"/>
          </a:xfrm>
          <a:prstGeom prst="rect">
            <a:avLst/>
          </a:prstGeom>
          <a:noFill/>
        </p:spPr>
      </p:pic>
    </p:spTree>
    <p:extLst>
      <p:ext uri="{BB962C8B-B14F-4D97-AF65-F5344CB8AC3E}">
        <p14:creationId xmlns="" xmlns:p14="http://schemas.microsoft.com/office/powerpoint/2010/main" val="363920370"/>
      </p:ext>
    </p:extLst>
  </p:cSld>
  <p:clrMapOvr>
    <a:masterClrMapping/>
  </p:clrMapOvr>
  <p:transition spd="slow" advTm="0">
    <p:pull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in)">
                                      <p:cBhvr>
                                        <p:cTn id="7" dur="3000"/>
                                        <p:tgtEl>
                                          <p:spTgt spid="12"/>
                                        </p:tgtEl>
                                      </p:cBhvr>
                                    </p:animEffect>
                                  </p:childTnLst>
                                </p:cTn>
                              </p:par>
                            </p:childTnLst>
                          </p:cTn>
                        </p:par>
                        <p:par>
                          <p:cTn id="8" fill="hold">
                            <p:stCondLst>
                              <p:cond delay="3000"/>
                            </p:stCondLst>
                            <p:childTnLst>
                              <p:par>
                                <p:cTn id="9" presetID="5"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checkerboard(across)">
                                      <p:cBhvr>
                                        <p:cTn id="11" dur="5000"/>
                                        <p:tgtEl>
                                          <p:spTgt spid="7"/>
                                        </p:tgtEl>
                                      </p:cBhvr>
                                    </p:animEffect>
                                  </p:childTnLst>
                                </p:cTn>
                              </p:par>
                            </p:childTnLst>
                          </p:cTn>
                        </p:par>
                        <p:par>
                          <p:cTn id="12" fill="hold">
                            <p:stCondLst>
                              <p:cond delay="8000"/>
                            </p:stCondLst>
                            <p:childTnLst>
                              <p:par>
                                <p:cTn id="13" presetID="4" presetClass="entr" presetSubtype="16" fill="hold" nodeType="after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ox(in)">
                                      <p:cBhvr>
                                        <p:cTn id="15" dur="3000"/>
                                        <p:tgtEl>
                                          <p:spTgt spid="1026"/>
                                        </p:tgtEl>
                                      </p:cBhvr>
                                    </p:animEffect>
                                  </p:childTnLst>
                                </p:cTn>
                              </p:par>
                            </p:childTnLst>
                          </p:cTn>
                        </p:par>
                        <p:par>
                          <p:cTn id="16" fill="hold">
                            <p:stCondLst>
                              <p:cond delay="11000"/>
                            </p:stCondLst>
                            <p:childTnLst>
                              <p:par>
                                <p:cTn id="17" presetID="5" presetClass="entr" presetSubtype="1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heckerboard(across)">
                                      <p:cBhvr>
                                        <p:cTn id="19" dur="5000"/>
                                        <p:tgtEl>
                                          <p:spTgt spid="8"/>
                                        </p:tgtEl>
                                      </p:cBhvr>
                                    </p:animEffect>
                                  </p:childTnLst>
                                </p:cTn>
                              </p:par>
                            </p:childTnLst>
                          </p:cTn>
                        </p:par>
                        <p:par>
                          <p:cTn id="20" fill="hold">
                            <p:stCondLst>
                              <p:cond delay="16000"/>
                            </p:stCondLst>
                            <p:childTnLst>
                              <p:par>
                                <p:cTn id="21" presetID="5" presetClass="entr" presetSubtype="1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heckerboard(across)">
                                      <p:cBhvr>
                                        <p:cTn id="23" dur="5000"/>
                                        <p:tgtEl>
                                          <p:spTgt spid="2"/>
                                        </p:tgtEl>
                                      </p:cBhvr>
                                    </p:animEffect>
                                  </p:childTnLst>
                                </p:cTn>
                              </p:par>
                            </p:childTnLst>
                          </p:cTn>
                        </p:par>
                        <p:par>
                          <p:cTn id="24" fill="hold">
                            <p:stCondLst>
                              <p:cond delay="21000"/>
                            </p:stCondLst>
                            <p:childTnLst>
                              <p:par>
                                <p:cTn id="25" presetID="14" presetClass="entr" presetSubtype="10" fill="hold" grpId="0" nodeType="after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7" dur="5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1056</TotalTime>
  <Words>881</Words>
  <Application>Microsoft Office PowerPoint</Application>
  <PresentationFormat>On-screen Show (4:3)</PresentationFormat>
  <Paragraphs>102</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Slide 1</vt:lpstr>
      <vt:lpstr>Guidance to the Student as a way to approach to the Examination:</vt:lpstr>
      <vt:lpstr>Slide 3</vt:lpstr>
      <vt:lpstr>Slide 4</vt:lpstr>
      <vt:lpstr>Slide 5</vt:lpstr>
      <vt:lpstr>Slide 6</vt:lpstr>
      <vt:lpstr>Slide 7</vt:lpstr>
      <vt:lpstr>Slide 8</vt:lpstr>
      <vt:lpstr>We wish you all success in your life. May you will reap all the benefits in form of such preparation.</vt:lpstr>
      <vt:lpstr>Slide 10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user1</cp:lastModifiedBy>
  <cp:revision>129</cp:revision>
  <dcterms:created xsi:type="dcterms:W3CDTF">2013-08-21T19:17:07Z</dcterms:created>
  <dcterms:modified xsi:type="dcterms:W3CDTF">2018-11-13T10:56:56Z</dcterms:modified>
</cp:coreProperties>
</file>